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9" r:id="rId4"/>
    <p:sldId id="261" r:id="rId5"/>
    <p:sldId id="260" r:id="rId6"/>
    <p:sldId id="262" r:id="rId7"/>
    <p:sldId id="263" r:id="rId8"/>
    <p:sldId id="264" r:id="rId9"/>
    <p:sldId id="268" r:id="rId10"/>
    <p:sldId id="267" r:id="rId11"/>
    <p:sldId id="266" r:id="rId12"/>
    <p:sldId id="265" r:id="rId13"/>
    <p:sldId id="269" r:id="rId14"/>
    <p:sldId id="271" r:id="rId15"/>
    <p:sldId id="270" r:id="rId16"/>
    <p:sldId id="258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eVBFN70uoBqEnhDTQLcjQ==" hashData="uI5Q2BAtUctF1VvgYtLEbxOj2WKagDQT3+d8PpNk+Gf/NhbZaiRUDiD4FM/2dzuxXQepLVW8oR5oxrFej5lg+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15/05/2021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1766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9966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15/05/2021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15/05/2021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15/05/2021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accent6">
                <a:lumMod val="50000"/>
              </a:schemeClr>
            </a:gs>
            <a:gs pos="96000">
              <a:srgbClr val="92D050"/>
            </a:gs>
            <a:gs pos="64000">
              <a:schemeClr val="tx1"/>
            </a:gs>
            <a:gs pos="72000">
              <a:srgbClr val="FFC000"/>
            </a:gs>
            <a:gs pos="78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5930" y="1122569"/>
            <a:ext cx="5812053" cy="444334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angle 1"/>
          <p:cNvSpPr/>
          <p:nvPr/>
        </p:nvSpPr>
        <p:spPr>
          <a:xfrm>
            <a:off x="3058130" y="919952"/>
            <a:ext cx="6147651" cy="553941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 Diablesse en Furie en Ariège</a:t>
            </a:r>
            <a:endParaRPr lang="fr-FR" sz="48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  <p:sndAc>
          <p:stSnd loop="1">
            <p:snd r:embed="rId3" name="serge Gainsbourg - je t'aime moi non pus.wav"/>
          </p:stSnd>
        </p:sndAc>
      </p:transition>
    </mc:Choice>
    <mc:Fallback xmlns="">
      <p:transition spd="slow" advTm="14000">
        <p:wedge/>
        <p:sndAc>
          <p:stSnd loop="1">
            <p:snd r:embed="rId6" name="serge Gainsbourg - je t'aime moi non p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2" b="9739"/>
          <a:stretch/>
        </p:blipFill>
        <p:spPr>
          <a:xfrm>
            <a:off x="2247945" y="649623"/>
            <a:ext cx="7735865" cy="52210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426" y="2279374"/>
            <a:ext cx="3339548" cy="7553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56221" y="2812461"/>
            <a:ext cx="847956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Humour d’un Breton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16467"/>
            <a:ext cx="6838121" cy="58250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911442" y="2367171"/>
            <a:ext cx="636911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Cette diablesse veut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 manger</a:t>
            </a:r>
            <a:endParaRPr lang="fr-FR" sz="4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982" y="171387"/>
            <a:ext cx="6308035" cy="63080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755647" y="343118"/>
            <a:ext cx="8630829" cy="6136304"/>
          </a:xfrm>
          <a:prstGeom prst="ellipse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9696" y="1069848"/>
            <a:ext cx="7955280" cy="4718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67" b="24772"/>
          <a:stretch/>
        </p:blipFill>
        <p:spPr>
          <a:xfrm>
            <a:off x="2122088" y="1207008"/>
            <a:ext cx="8045943" cy="44988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2086" y="1335024"/>
            <a:ext cx="8267828" cy="41879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72" r="80" b="26197"/>
          <a:stretch/>
        </p:blipFill>
        <p:spPr>
          <a:xfrm>
            <a:off x="2031995" y="1338470"/>
            <a:ext cx="8196789" cy="4147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083701" y="288503"/>
            <a:ext cx="6024598" cy="62478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tu en rêves de</a:t>
            </a: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moi la nuit ? </a:t>
            </a:r>
            <a:endParaRPr lang="fr-FR" sz="40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1"/>
          <a:stretch/>
        </p:blipFill>
        <p:spPr>
          <a:xfrm>
            <a:off x="2125064" y="1152144"/>
            <a:ext cx="7973986" cy="45902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72" t="7711" r="3990" b="8887"/>
          <a:stretch/>
        </p:blipFill>
        <p:spPr>
          <a:xfrm>
            <a:off x="2275381" y="860871"/>
            <a:ext cx="7641237" cy="51362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488" t="6605" r="6038" b="9841"/>
          <a:stretch/>
        </p:blipFill>
        <p:spPr>
          <a:xfrm>
            <a:off x="2430935" y="695557"/>
            <a:ext cx="7330130" cy="54668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557272" y="621944"/>
            <a:ext cx="7077456" cy="56141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2576" y="622517"/>
            <a:ext cx="7516368" cy="55902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912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144" r="145" b="10781"/>
          <a:stretch/>
        </p:blipFill>
        <p:spPr>
          <a:xfrm>
            <a:off x="2170010" y="1108219"/>
            <a:ext cx="7875813" cy="4709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4437" y="-1962"/>
            <a:ext cx="11883125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je sais que tu m’adores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que je te manque ma chérie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1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138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2021-04-24T11:53:14Z</dcterms:created>
  <dcterms:modified xsi:type="dcterms:W3CDTF">2021-05-15T16:26:15Z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