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0" r:id="rId15"/>
    <p:sldId id="269" r:id="rId16"/>
    <p:sldId id="271" r:id="rId17"/>
    <p:sldId id="273" r:id="rId1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oDu0IXLIOdVaAuDuWa+qXg==" hashData="J9WunsIlm04C2LuWRDDKVDSJkibgaA2/S0BjydTDq61Z3IOaW3EEEtjlnSlsZ+EUT+D2n0PzDnmOISghpZcP5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397" autoAdjust="0"/>
    <p:restoredTop sz="94660"/>
  </p:normalViewPr>
  <p:slideViewPr>
    <p:cSldViewPr snapToGrid="0" showGuides="1">
      <p:cViewPr varScale="1">
        <p:scale>
          <a:sx n="78" d="100"/>
          <a:sy n="78" d="100"/>
        </p:scale>
        <p:origin x="11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B073C20-00F2-48E0-8071-EF7C0F73F416}" type="datetimeFigureOut">
              <a:rPr lang="fr-FR" smtClean="0"/>
              <a:t>02/12/2020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283988E-FA58-46F6-B20C-7B4CACDDEEEF}" type="slidenum">
              <a:rPr lang="fr-FR" smtClean="0"/>
              <a:t>‹N°›</a:t>
            </a:fld>
            <a:endParaRPr lang="fr-FR"/>
          </a:p>
        </p:txBody>
      </p:sp>
    </p:spTree>
    <p:extLst>
      <p:ext uri="{BB962C8B-B14F-4D97-AF65-F5344CB8AC3E}">
        <p14:creationId xmlns:p14="http://schemas.microsoft.com/office/powerpoint/2010/main" val="22331392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283988E-FA58-46F6-B20C-7B4CACDDEEEF}" type="slidenum">
              <a:rPr lang="fr-FR" smtClean="0"/>
              <a:t>1</a:t>
            </a:fld>
            <a:endParaRPr lang="fr-FR"/>
          </a:p>
        </p:txBody>
      </p:sp>
    </p:spTree>
    <p:extLst>
      <p:ext uri="{BB962C8B-B14F-4D97-AF65-F5344CB8AC3E}">
        <p14:creationId xmlns:p14="http://schemas.microsoft.com/office/powerpoint/2010/main" val="36938889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283988E-FA58-46F6-B20C-7B4CACDDEEEF}" type="slidenum">
              <a:rPr lang="fr-FR" smtClean="0"/>
              <a:t>2</a:t>
            </a:fld>
            <a:endParaRPr lang="fr-FR"/>
          </a:p>
        </p:txBody>
      </p:sp>
    </p:spTree>
    <p:extLst>
      <p:ext uri="{BB962C8B-B14F-4D97-AF65-F5344CB8AC3E}">
        <p14:creationId xmlns:p14="http://schemas.microsoft.com/office/powerpoint/2010/main" val="40614364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283988E-FA58-46F6-B20C-7B4CACDDEEEF}" type="slidenum">
              <a:rPr lang="fr-FR" smtClean="0"/>
              <a:t>3</a:t>
            </a:fld>
            <a:endParaRPr lang="fr-FR"/>
          </a:p>
        </p:txBody>
      </p:sp>
    </p:spTree>
    <p:extLst>
      <p:ext uri="{BB962C8B-B14F-4D97-AF65-F5344CB8AC3E}">
        <p14:creationId xmlns:p14="http://schemas.microsoft.com/office/powerpoint/2010/main" val="3611575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283988E-FA58-46F6-B20C-7B4CACDDEEEF}" type="slidenum">
              <a:rPr lang="fr-FR" smtClean="0"/>
              <a:t>4</a:t>
            </a:fld>
            <a:endParaRPr lang="fr-FR"/>
          </a:p>
        </p:txBody>
      </p:sp>
    </p:spTree>
    <p:extLst>
      <p:ext uri="{BB962C8B-B14F-4D97-AF65-F5344CB8AC3E}">
        <p14:creationId xmlns:p14="http://schemas.microsoft.com/office/powerpoint/2010/main" val="19128176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283988E-FA58-46F6-B20C-7B4CACDDEEEF}" type="slidenum">
              <a:rPr lang="fr-FR" smtClean="0"/>
              <a:t>5</a:t>
            </a:fld>
            <a:endParaRPr lang="fr-FR"/>
          </a:p>
        </p:txBody>
      </p:sp>
    </p:spTree>
    <p:extLst>
      <p:ext uri="{BB962C8B-B14F-4D97-AF65-F5344CB8AC3E}">
        <p14:creationId xmlns:p14="http://schemas.microsoft.com/office/powerpoint/2010/main" val="19108184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283988E-FA58-46F6-B20C-7B4CACDDEEEF}" type="slidenum">
              <a:rPr lang="fr-FR" smtClean="0"/>
              <a:t>6</a:t>
            </a:fld>
            <a:endParaRPr lang="fr-FR"/>
          </a:p>
        </p:txBody>
      </p:sp>
    </p:spTree>
    <p:extLst>
      <p:ext uri="{BB962C8B-B14F-4D97-AF65-F5344CB8AC3E}">
        <p14:creationId xmlns:p14="http://schemas.microsoft.com/office/powerpoint/2010/main" val="15464438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283988E-FA58-46F6-B20C-7B4CACDDEEEF}" type="slidenum">
              <a:rPr lang="fr-FR" smtClean="0"/>
              <a:t>7</a:t>
            </a:fld>
            <a:endParaRPr lang="fr-FR"/>
          </a:p>
        </p:txBody>
      </p:sp>
    </p:spTree>
    <p:extLst>
      <p:ext uri="{BB962C8B-B14F-4D97-AF65-F5344CB8AC3E}">
        <p14:creationId xmlns:p14="http://schemas.microsoft.com/office/powerpoint/2010/main" val="8179100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283988E-FA58-46F6-B20C-7B4CACDDEEEF}" type="slidenum">
              <a:rPr lang="fr-FR" smtClean="0"/>
              <a:t>8</a:t>
            </a:fld>
            <a:endParaRPr lang="fr-FR"/>
          </a:p>
        </p:txBody>
      </p:sp>
    </p:spTree>
    <p:extLst>
      <p:ext uri="{BB962C8B-B14F-4D97-AF65-F5344CB8AC3E}">
        <p14:creationId xmlns:p14="http://schemas.microsoft.com/office/powerpoint/2010/main" val="32612166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283988E-FA58-46F6-B20C-7B4CACDDEEEF}" type="slidenum">
              <a:rPr lang="fr-FR" smtClean="0"/>
              <a:t>9</a:t>
            </a:fld>
            <a:endParaRPr lang="fr-FR"/>
          </a:p>
        </p:txBody>
      </p:sp>
    </p:spTree>
    <p:extLst>
      <p:ext uri="{BB962C8B-B14F-4D97-AF65-F5344CB8AC3E}">
        <p14:creationId xmlns:p14="http://schemas.microsoft.com/office/powerpoint/2010/main" val="4278924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283988E-FA58-46F6-B20C-7B4CACDDEEEF}" type="slidenum">
              <a:rPr lang="fr-FR" smtClean="0"/>
              <a:t>10</a:t>
            </a:fld>
            <a:endParaRPr lang="fr-FR"/>
          </a:p>
        </p:txBody>
      </p:sp>
    </p:spTree>
    <p:extLst>
      <p:ext uri="{BB962C8B-B14F-4D97-AF65-F5344CB8AC3E}">
        <p14:creationId xmlns:p14="http://schemas.microsoft.com/office/powerpoint/2010/main" val="28939866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283988E-FA58-46F6-B20C-7B4CACDDEEEF}" type="slidenum">
              <a:rPr lang="fr-FR" smtClean="0"/>
              <a:t>11</a:t>
            </a:fld>
            <a:endParaRPr lang="fr-FR"/>
          </a:p>
        </p:txBody>
      </p:sp>
    </p:spTree>
    <p:extLst>
      <p:ext uri="{BB962C8B-B14F-4D97-AF65-F5344CB8AC3E}">
        <p14:creationId xmlns:p14="http://schemas.microsoft.com/office/powerpoint/2010/main" val="24986547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283988E-FA58-46F6-B20C-7B4CACDDEEEF}" type="slidenum">
              <a:rPr lang="fr-FR" smtClean="0"/>
              <a:t>12</a:t>
            </a:fld>
            <a:endParaRPr lang="fr-FR"/>
          </a:p>
        </p:txBody>
      </p:sp>
    </p:spTree>
    <p:extLst>
      <p:ext uri="{BB962C8B-B14F-4D97-AF65-F5344CB8AC3E}">
        <p14:creationId xmlns:p14="http://schemas.microsoft.com/office/powerpoint/2010/main" val="34226688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283988E-FA58-46F6-B20C-7B4CACDDEEEF}" type="slidenum">
              <a:rPr lang="fr-FR" smtClean="0"/>
              <a:t>13</a:t>
            </a:fld>
            <a:endParaRPr lang="fr-FR"/>
          </a:p>
        </p:txBody>
      </p:sp>
    </p:spTree>
    <p:extLst>
      <p:ext uri="{BB962C8B-B14F-4D97-AF65-F5344CB8AC3E}">
        <p14:creationId xmlns:p14="http://schemas.microsoft.com/office/powerpoint/2010/main" val="7048302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283988E-FA58-46F6-B20C-7B4CACDDEEEF}" type="slidenum">
              <a:rPr lang="fr-FR" smtClean="0"/>
              <a:t>14</a:t>
            </a:fld>
            <a:endParaRPr lang="fr-FR"/>
          </a:p>
        </p:txBody>
      </p:sp>
    </p:spTree>
    <p:extLst>
      <p:ext uri="{BB962C8B-B14F-4D97-AF65-F5344CB8AC3E}">
        <p14:creationId xmlns:p14="http://schemas.microsoft.com/office/powerpoint/2010/main" val="34177759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283988E-FA58-46F6-B20C-7B4CACDDEEEF}" type="slidenum">
              <a:rPr lang="fr-FR" smtClean="0"/>
              <a:t>15</a:t>
            </a:fld>
            <a:endParaRPr lang="fr-FR"/>
          </a:p>
        </p:txBody>
      </p:sp>
    </p:spTree>
    <p:extLst>
      <p:ext uri="{BB962C8B-B14F-4D97-AF65-F5344CB8AC3E}">
        <p14:creationId xmlns:p14="http://schemas.microsoft.com/office/powerpoint/2010/main" val="16774927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283988E-FA58-46F6-B20C-7B4CACDDEEEF}" type="slidenum">
              <a:rPr lang="fr-FR" smtClean="0"/>
              <a:t>16</a:t>
            </a:fld>
            <a:endParaRPr lang="fr-FR"/>
          </a:p>
        </p:txBody>
      </p:sp>
    </p:spTree>
    <p:extLst>
      <p:ext uri="{BB962C8B-B14F-4D97-AF65-F5344CB8AC3E}">
        <p14:creationId xmlns:p14="http://schemas.microsoft.com/office/powerpoint/2010/main" val="34273359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283988E-FA58-46F6-B20C-7B4CACDDEEEF}" type="slidenum">
              <a:rPr lang="fr-FR" smtClean="0"/>
              <a:t>17</a:t>
            </a:fld>
            <a:endParaRPr lang="fr-FR"/>
          </a:p>
        </p:txBody>
      </p:sp>
    </p:spTree>
    <p:extLst>
      <p:ext uri="{BB962C8B-B14F-4D97-AF65-F5344CB8AC3E}">
        <p14:creationId xmlns:p14="http://schemas.microsoft.com/office/powerpoint/2010/main" val="17803743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A795F070-3553-4E1F-AA9A-503F211FD233}" type="datetime1">
              <a:rPr lang="fr-FR" smtClean="0"/>
              <a:t>02/12/2020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4AF24D05-6454-4E9E-A6B2-9CA7E6BA7182}" type="slidenum">
              <a:rPr lang="fr-FR" smtClean="0"/>
              <a:t>‹N°›</a:t>
            </a:fld>
            <a:endParaRPr lang="fr-FR"/>
          </a:p>
        </p:txBody>
      </p:sp>
    </p:spTree>
    <p:extLst>
      <p:ext uri="{BB962C8B-B14F-4D97-AF65-F5344CB8AC3E}">
        <p14:creationId xmlns:p14="http://schemas.microsoft.com/office/powerpoint/2010/main" val="3261083073"/>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D70B51C-A0D0-4D2F-85A7-58F4B78D619E}" type="datetime1">
              <a:rPr lang="fr-FR" smtClean="0"/>
              <a:t>02/12/2020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4AF24D05-6454-4E9E-A6B2-9CA7E6BA7182}" type="slidenum">
              <a:rPr lang="fr-FR" smtClean="0"/>
              <a:t>‹N°›</a:t>
            </a:fld>
            <a:endParaRPr lang="fr-FR"/>
          </a:p>
        </p:txBody>
      </p:sp>
    </p:spTree>
    <p:extLst>
      <p:ext uri="{BB962C8B-B14F-4D97-AF65-F5344CB8AC3E}">
        <p14:creationId xmlns:p14="http://schemas.microsoft.com/office/powerpoint/2010/main" val="1627422611"/>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F6F93DE2-C0FC-4196-8E7C-B6B2BB5FDD39}" type="datetime1">
              <a:rPr lang="fr-FR" smtClean="0"/>
              <a:t>02/12/2020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4AF24D05-6454-4E9E-A6B2-9CA7E6BA7182}" type="slidenum">
              <a:rPr lang="fr-FR" smtClean="0"/>
              <a:t>‹N°›</a:t>
            </a:fld>
            <a:endParaRPr lang="fr-FR"/>
          </a:p>
        </p:txBody>
      </p:sp>
    </p:spTree>
    <p:extLst>
      <p:ext uri="{BB962C8B-B14F-4D97-AF65-F5344CB8AC3E}">
        <p14:creationId xmlns:p14="http://schemas.microsoft.com/office/powerpoint/2010/main" val="3731260342"/>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F8CF8CA1-B29E-4593-97D3-DA0E17286860}" type="datetime1">
              <a:rPr lang="fr-FR" smtClean="0"/>
              <a:t>02/12/2020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4AF24D05-6454-4E9E-A6B2-9CA7E6BA7182}" type="slidenum">
              <a:rPr lang="fr-FR" smtClean="0"/>
              <a:t>‹N°›</a:t>
            </a:fld>
            <a:endParaRPr lang="fr-FR"/>
          </a:p>
        </p:txBody>
      </p:sp>
    </p:spTree>
    <p:extLst>
      <p:ext uri="{BB962C8B-B14F-4D97-AF65-F5344CB8AC3E}">
        <p14:creationId xmlns:p14="http://schemas.microsoft.com/office/powerpoint/2010/main" val="846506907"/>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3716A91-7E93-4F85-920F-850EE4F5CE47}" type="datetime1">
              <a:rPr lang="fr-FR" smtClean="0"/>
              <a:t>02/12/2020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4AF24D05-6454-4E9E-A6B2-9CA7E6BA7182}" type="slidenum">
              <a:rPr lang="fr-FR" smtClean="0"/>
              <a:t>‹N°›</a:t>
            </a:fld>
            <a:endParaRPr lang="fr-FR"/>
          </a:p>
        </p:txBody>
      </p:sp>
    </p:spTree>
    <p:extLst>
      <p:ext uri="{BB962C8B-B14F-4D97-AF65-F5344CB8AC3E}">
        <p14:creationId xmlns:p14="http://schemas.microsoft.com/office/powerpoint/2010/main" val="1464511742"/>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A0B9421B-E80E-490A-B6A1-4A055A8D72F4}" type="datetime1">
              <a:rPr lang="fr-FR" smtClean="0"/>
              <a:t>02/12/2020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4AF24D05-6454-4E9E-A6B2-9CA7E6BA7182}" type="slidenum">
              <a:rPr lang="fr-FR" smtClean="0"/>
              <a:t>‹N°›</a:t>
            </a:fld>
            <a:endParaRPr lang="fr-FR"/>
          </a:p>
        </p:txBody>
      </p:sp>
    </p:spTree>
    <p:extLst>
      <p:ext uri="{BB962C8B-B14F-4D97-AF65-F5344CB8AC3E}">
        <p14:creationId xmlns:p14="http://schemas.microsoft.com/office/powerpoint/2010/main" val="1856874912"/>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19A2782-D0DC-4947-81C0-C71359040366}" type="datetime1">
              <a:rPr lang="fr-FR" smtClean="0"/>
              <a:t>02/12/2020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4AF24D05-6454-4E9E-A6B2-9CA7E6BA7182}" type="slidenum">
              <a:rPr lang="fr-FR" smtClean="0"/>
              <a:t>‹N°›</a:t>
            </a:fld>
            <a:endParaRPr lang="fr-FR"/>
          </a:p>
        </p:txBody>
      </p:sp>
    </p:spTree>
    <p:extLst>
      <p:ext uri="{BB962C8B-B14F-4D97-AF65-F5344CB8AC3E}">
        <p14:creationId xmlns:p14="http://schemas.microsoft.com/office/powerpoint/2010/main" val="2409021238"/>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FDC00EC1-31F7-4D9F-9AC2-B43B9FFDFEA6}" type="datetime1">
              <a:rPr lang="fr-FR" smtClean="0"/>
              <a:t>02/12/2020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4AF24D05-6454-4E9E-A6B2-9CA7E6BA7182}" type="slidenum">
              <a:rPr lang="fr-FR" smtClean="0"/>
              <a:t>‹N°›</a:t>
            </a:fld>
            <a:endParaRPr lang="fr-FR"/>
          </a:p>
        </p:txBody>
      </p:sp>
    </p:spTree>
    <p:extLst>
      <p:ext uri="{BB962C8B-B14F-4D97-AF65-F5344CB8AC3E}">
        <p14:creationId xmlns:p14="http://schemas.microsoft.com/office/powerpoint/2010/main" val="4209632875"/>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C3470AA2-F30F-4D18-B112-488DDC03AC22}" type="datetime1">
              <a:rPr lang="fr-FR" smtClean="0"/>
              <a:t>02/12/2020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4AF24D05-6454-4E9E-A6B2-9CA7E6BA7182}" type="slidenum">
              <a:rPr lang="fr-FR" smtClean="0"/>
              <a:t>‹N°›</a:t>
            </a:fld>
            <a:endParaRPr lang="fr-FR"/>
          </a:p>
        </p:txBody>
      </p:sp>
    </p:spTree>
    <p:extLst>
      <p:ext uri="{BB962C8B-B14F-4D97-AF65-F5344CB8AC3E}">
        <p14:creationId xmlns:p14="http://schemas.microsoft.com/office/powerpoint/2010/main" val="3914226131"/>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88123556-B3EF-4D55-B495-C788BD4EF83D}" type="datetime1">
              <a:rPr lang="fr-FR" smtClean="0"/>
              <a:t>02/12/2020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4AF24D05-6454-4E9E-A6B2-9CA7E6BA7182}" type="slidenum">
              <a:rPr lang="fr-FR" smtClean="0"/>
              <a:t>‹N°›</a:t>
            </a:fld>
            <a:endParaRPr lang="fr-FR"/>
          </a:p>
        </p:txBody>
      </p:sp>
    </p:spTree>
    <p:extLst>
      <p:ext uri="{BB962C8B-B14F-4D97-AF65-F5344CB8AC3E}">
        <p14:creationId xmlns:p14="http://schemas.microsoft.com/office/powerpoint/2010/main" val="3653591628"/>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2DDF225-B9E8-4076-AFFD-DF401F4A4971}" type="datetime1">
              <a:rPr lang="fr-FR" smtClean="0"/>
              <a:t>02/12/2020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4AF24D05-6454-4E9E-A6B2-9CA7E6BA7182}" type="slidenum">
              <a:rPr lang="fr-FR" smtClean="0"/>
              <a:t>‹N°›</a:t>
            </a:fld>
            <a:endParaRPr lang="fr-FR"/>
          </a:p>
        </p:txBody>
      </p:sp>
    </p:spTree>
    <p:extLst>
      <p:ext uri="{BB962C8B-B14F-4D97-AF65-F5344CB8AC3E}">
        <p14:creationId xmlns:p14="http://schemas.microsoft.com/office/powerpoint/2010/main" val="1239458102"/>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66000">
              <a:srgbClr val="FFC000"/>
            </a:gs>
            <a:gs pos="90000">
              <a:srgbClr val="C00000"/>
            </a:gs>
            <a:gs pos="0">
              <a:schemeClr val="accent1">
                <a:lumMod val="30000"/>
                <a:lumOff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AF318E-5A94-46E9-A85B-6B5440C3BF27}" type="datetime1">
              <a:rPr lang="fr-FR" smtClean="0"/>
              <a:t>02/12/2020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AF24D05-6454-4E9E-A6B2-9CA7E6BA7182}" type="slidenum">
              <a:rPr lang="fr-FR" smtClean="0"/>
              <a:t>‹N°›</a:t>
            </a:fld>
            <a:endParaRPr lang="fr-FR"/>
          </a:p>
        </p:txBody>
      </p:sp>
    </p:spTree>
    <p:extLst>
      <p:ext uri="{BB962C8B-B14F-4D97-AF65-F5344CB8AC3E}">
        <p14:creationId xmlns:p14="http://schemas.microsoft.com/office/powerpoint/2010/main" val="374309959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44062" y="890954"/>
            <a:ext cx="10105292" cy="4923692"/>
          </a:xfrm>
          <a:prstGeom prst="roundRect">
            <a:avLst/>
          </a:prstGeom>
          <a:noFill/>
          <a:ln w="889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à coins arrondis 5"/>
          <p:cNvSpPr/>
          <p:nvPr/>
        </p:nvSpPr>
        <p:spPr>
          <a:xfrm>
            <a:off x="518160" y="594360"/>
            <a:ext cx="11155680" cy="5669280"/>
          </a:xfrm>
          <a:prstGeom prst="roundRect">
            <a:avLst/>
          </a:prstGeom>
          <a:noFill/>
          <a:ln w="952500" cmpd="thickThin">
            <a:gradFill flip="none" rotWithShape="1">
              <a:gsLst>
                <a:gs pos="0">
                  <a:schemeClr val="accent1">
                    <a:lumMod val="5000"/>
                    <a:lumOff val="95000"/>
                  </a:schemeClr>
                </a:gs>
                <a:gs pos="78000">
                  <a:srgbClr val="7030A0"/>
                </a:gs>
                <a:gs pos="91000">
                  <a:schemeClr val="accent1">
                    <a:lumMod val="45000"/>
                    <a:lumOff val="55000"/>
                  </a:schemeClr>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A3CFE2DC-3D06-4476-BD45-F1DB07407DD3}" type="datetime1">
              <a:rPr lang="fr-FR" sz="2000" b="1" smtClean="0">
                <a:solidFill>
                  <a:schemeClr val="bg1"/>
                </a:solidFill>
                <a:latin typeface="Magneto" panose="04030805050802020D02" pitchFamily="82" charset="0"/>
              </a:rPr>
              <a:t>02/12/2020</a:t>
            </a:fld>
            <a:endParaRPr lang="fr-FR" sz="2000" b="1" dirty="0">
              <a:solidFill>
                <a:schemeClr val="bg1"/>
              </a:solidFill>
              <a:latin typeface="Magneto" panose="04030805050802020D02" pitchFamily="82" charset="0"/>
            </a:endParaRPr>
          </a:p>
        </p:txBody>
      </p:sp>
      <p:pic>
        <p:nvPicPr>
          <p:cNvPr id="11" name="Image 10"/>
          <p:cNvPicPr>
            <a:picLocks noChangeAspect="1"/>
          </p:cNvPicPr>
          <p:nvPr/>
        </p:nvPicPr>
        <p:blipFill>
          <a:blip r:embed="rId4"/>
          <a:stretch>
            <a:fillRect/>
          </a:stretch>
        </p:blipFill>
        <p:spPr>
          <a:xfrm>
            <a:off x="997449" y="1129553"/>
            <a:ext cx="10277807" cy="4635291"/>
          </a:xfrm>
          <a:prstGeom prst="rect">
            <a:avLst/>
          </a:prstGeom>
          <a:effectLst>
            <a:softEdge rad="127000"/>
          </a:effectLst>
        </p:spPr>
      </p:pic>
      <p:sp>
        <p:nvSpPr>
          <p:cNvPr id="8" name="Espace réservé du pied de page 7"/>
          <p:cNvSpPr>
            <a:spLocks noGrp="1"/>
          </p:cNvSpPr>
          <p:nvPr>
            <p:ph type="ftr" sz="quarter" idx="11"/>
          </p:nvPr>
        </p:nvSpPr>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9" name="Espace réservé du numéro de diapositive 8"/>
          <p:cNvSpPr>
            <a:spLocks noGrp="1"/>
          </p:cNvSpPr>
          <p:nvPr>
            <p:ph type="sldNum" sz="quarter" idx="12"/>
          </p:nvPr>
        </p:nvSpPr>
        <p:spPr/>
        <p:txBody>
          <a:bodyPr/>
          <a:lstStyle/>
          <a:p>
            <a:fld id="{4AF24D05-6454-4E9E-A6B2-9CA7E6BA7182}" type="slidenum">
              <a:rPr lang="fr-FR" sz="2000" b="1" smtClean="0">
                <a:solidFill>
                  <a:schemeClr val="bg1"/>
                </a:solidFill>
                <a:latin typeface="Magneto" panose="04030805050802020D02" pitchFamily="82" charset="0"/>
              </a:rPr>
              <a:t>1</a:t>
            </a:fld>
            <a:endParaRPr lang="fr-FR" sz="2000" b="1" dirty="0">
              <a:solidFill>
                <a:schemeClr val="bg1"/>
              </a:solidFill>
              <a:latin typeface="Magneto" panose="04030805050802020D02" pitchFamily="82" charset="0"/>
            </a:endParaRPr>
          </a:p>
        </p:txBody>
      </p:sp>
      <p:sp>
        <p:nvSpPr>
          <p:cNvPr id="10" name="Rectangle 9"/>
          <p:cNvSpPr/>
          <p:nvPr/>
        </p:nvSpPr>
        <p:spPr>
          <a:xfrm>
            <a:off x="1453552" y="2967335"/>
            <a:ext cx="9284913" cy="1754326"/>
          </a:xfrm>
          <a:prstGeom prst="rect">
            <a:avLst/>
          </a:prstGeom>
          <a:noFill/>
        </p:spPr>
        <p:txBody>
          <a:bodyPr wrap="none" lIns="91440" tIns="45720" rIns="91440" bIns="45720">
            <a:spAutoFit/>
          </a:bodyPr>
          <a:lstStyle/>
          <a:p>
            <a:pPr algn="ctr"/>
            <a:r>
              <a:rPr lang="fr-FR" sz="5400" b="1" dirty="0" smtClean="0">
                <a:ln w="9525">
                  <a:solidFill>
                    <a:schemeClr val="bg1"/>
                  </a:solidFill>
                  <a:prstDash val="solid"/>
                </a:ln>
                <a:effectLst>
                  <a:glow rad="228600">
                    <a:schemeClr val="accent5">
                      <a:satMod val="175000"/>
                      <a:alpha val="40000"/>
                    </a:schemeClr>
                  </a:glow>
                  <a:outerShdw blurRad="12700" dist="38100" dir="2700000" algn="tl" rotWithShape="0">
                    <a:schemeClr val="bg1">
                      <a:lumMod val="50000"/>
                    </a:schemeClr>
                  </a:outerShdw>
                </a:effectLst>
                <a:latin typeface="Magneto" panose="04030805050802020D02" pitchFamily="82" charset="0"/>
              </a:rPr>
              <a:t>A Paris des Sculptures</a:t>
            </a:r>
          </a:p>
          <a:p>
            <a:pPr algn="ctr"/>
            <a:r>
              <a:rPr lang="fr-FR" sz="5400" b="1" dirty="0" smtClean="0">
                <a:ln w="9525">
                  <a:solidFill>
                    <a:schemeClr val="bg1"/>
                  </a:solidFill>
                  <a:prstDash val="solid"/>
                </a:ln>
                <a:effectLst>
                  <a:glow rad="228600">
                    <a:schemeClr val="accent5">
                      <a:satMod val="175000"/>
                      <a:alpha val="40000"/>
                    </a:schemeClr>
                  </a:glow>
                  <a:outerShdw blurRad="12700" dist="38100" dir="2700000" algn="tl" rotWithShape="0">
                    <a:schemeClr val="bg1">
                      <a:lumMod val="50000"/>
                    </a:schemeClr>
                  </a:outerShdw>
                </a:effectLst>
                <a:latin typeface="Magneto" panose="04030805050802020D02" pitchFamily="82" charset="0"/>
              </a:rPr>
              <a:t> des plus  bizarres</a:t>
            </a:r>
            <a:endParaRPr lang="fr-FR" sz="5400" b="1" cap="none" spc="0" dirty="0">
              <a:ln w="9525">
                <a:solidFill>
                  <a:schemeClr val="bg1"/>
                </a:solidFill>
                <a:prstDash val="solid"/>
              </a:ln>
              <a:solidFill>
                <a:schemeClr val="tx1"/>
              </a:solidFill>
              <a:effectLst>
                <a:glow rad="228600">
                  <a:schemeClr val="accent5">
                    <a:satMod val="175000"/>
                    <a:alpha val="40000"/>
                  </a:schemeClr>
                </a:glow>
                <a:outerShdw blurRad="12700" dist="38100" dir="2700000" algn="tl" rotWithShape="0">
                  <a:schemeClr val="bg1">
                    <a:lumMod val="50000"/>
                  </a:schemeClr>
                </a:outerShdw>
              </a:effectLst>
              <a:latin typeface="Magneto" panose="04030805050802020D02" pitchFamily="82" charset="0"/>
            </a:endParaRPr>
          </a:p>
        </p:txBody>
      </p:sp>
    </p:spTree>
    <p:extLst>
      <p:ext uri="{BB962C8B-B14F-4D97-AF65-F5344CB8AC3E}">
        <p14:creationId xmlns:p14="http://schemas.microsoft.com/office/powerpoint/2010/main" val="1317261876"/>
      </p:ext>
    </p:extLst>
  </p:cSld>
  <p:clrMapOvr>
    <a:masterClrMapping/>
  </p:clrMapOvr>
  <mc:AlternateContent xmlns:mc="http://schemas.openxmlformats.org/markup-compatibility/2006">
    <mc:Choice xmlns:p14="http://schemas.microsoft.com/office/powerpoint/2010/main" Requires="p14">
      <p:transition spd="slow" p14:dur="7500" advTm="14000">
        <p:wedge/>
        <p:sndAc>
          <p:stSnd loop="1">
            <p:snd r:embed="rId3" name="audio1.wav"/>
          </p:stSnd>
        </p:sndAc>
      </p:transition>
    </mc:Choice>
    <mc:Fallback>
      <p:transition spd="slow" advTm="14000">
        <p:wedge/>
        <p:sndAc>
          <p:stSnd loop="1">
            <p:snd r:embed="rId3" name="audio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8)">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8">
                                            <p:txEl>
                                              <p:pRg st="0" end="0"/>
                                            </p:txEl>
                                          </p:spTgt>
                                        </p:tgtEl>
                                        <p:attrNameLst>
                                          <p:attrName>style.visibility</p:attrName>
                                        </p:attrNameLst>
                                      </p:cBhvr>
                                      <p:to>
                                        <p:strVal val="visible"/>
                                      </p:to>
                                    </p:set>
                                    <p:anim calcmode="lin" valueType="num">
                                      <p:cBhvr>
                                        <p:cTn id="12"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8">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2000"/>
                                        <p:tgtEl>
                                          <p:spTgt spid="11"/>
                                        </p:tgtEl>
                                      </p:cBhvr>
                                    </p:animEffect>
                                    <p:anim calcmode="lin" valueType="num">
                                      <p:cBhvr>
                                        <p:cTn id="22" dur="2000" fill="hold"/>
                                        <p:tgtEl>
                                          <p:spTgt spid="11"/>
                                        </p:tgtEl>
                                        <p:attrNameLst>
                                          <p:attrName>ppt_w</p:attrName>
                                        </p:attrNameLst>
                                      </p:cBhvr>
                                      <p:tavLst>
                                        <p:tav tm="0" fmla="#ppt_w*sin(2.5*pi*$)">
                                          <p:val>
                                            <p:fltVal val="0"/>
                                          </p:val>
                                        </p:tav>
                                        <p:tav tm="100000">
                                          <p:val>
                                            <p:fltVal val="1"/>
                                          </p:val>
                                        </p:tav>
                                      </p:tavLst>
                                    </p:anim>
                                    <p:anim calcmode="lin" valueType="num">
                                      <p:cBhvr>
                                        <p:cTn id="23" dur="2000" fill="hold"/>
                                        <p:tgtEl>
                                          <p:spTgt spid="11"/>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38" presetClass="entr" presetSubtype="0" accel="50000" fill="hold" nodeType="clickEffect">
                                  <p:stCondLst>
                                    <p:cond delay="0"/>
                                  </p:stCondLst>
                                  <p:iterate type="lt">
                                    <p:tmPct val="50000"/>
                                  </p:iterate>
                                  <p:childTnLst>
                                    <p:set>
                                      <p:cBhvr>
                                        <p:cTn id="27" dur="1" fill="hold">
                                          <p:stCondLst>
                                            <p:cond delay="0"/>
                                          </p:stCondLst>
                                        </p:cTn>
                                        <p:tgtEl>
                                          <p:spTgt spid="10">
                                            <p:txEl>
                                              <p:pRg st="0" end="0"/>
                                            </p:txEl>
                                          </p:spTgt>
                                        </p:tgtEl>
                                        <p:attrNameLst>
                                          <p:attrName>style.visibility</p:attrName>
                                        </p:attrNameLst>
                                      </p:cBhvr>
                                      <p:to>
                                        <p:strVal val="visible"/>
                                      </p:to>
                                    </p:set>
                                    <p:set>
                                      <p:cBhvr>
                                        <p:cTn id="28" dur="455" fill="hold">
                                          <p:stCondLst>
                                            <p:cond delay="0"/>
                                          </p:stCondLst>
                                        </p:cTn>
                                        <p:tgtEl>
                                          <p:spTgt spid="10">
                                            <p:txEl>
                                              <p:pRg st="0" end="0"/>
                                            </p:txEl>
                                          </p:spTgt>
                                        </p:tgtEl>
                                        <p:attrNameLst>
                                          <p:attrName>style.rotation</p:attrName>
                                        </p:attrNameLst>
                                      </p:cBhvr>
                                      <p:to>
                                        <p:strVal val="-45.0"/>
                                      </p:to>
                                    </p:set>
                                    <p:anim calcmode="lin" valueType="num">
                                      <p:cBhvr>
                                        <p:cTn id="29" dur="455" fill="hold">
                                          <p:stCondLst>
                                            <p:cond delay="455"/>
                                          </p:stCondLst>
                                        </p:cTn>
                                        <p:tgtEl>
                                          <p:spTgt spid="10">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0" dur="455" fill="hold">
                                          <p:stCondLst>
                                            <p:cond delay="0"/>
                                          </p:stCondLst>
                                        </p:cTn>
                                        <p:tgtEl>
                                          <p:spTgt spid="10">
                                            <p:txEl>
                                              <p:pRg st="0" end="0"/>
                                            </p:txEl>
                                          </p:spTgt>
                                        </p:tgtEl>
                                        <p:attrNameLst>
                                          <p:attrName>ppt_y</p:attrName>
                                        </p:attrNameLst>
                                      </p:cBhvr>
                                      <p:tavLst>
                                        <p:tav tm="0">
                                          <p:val>
                                            <p:strVal val="#ppt_y-1"/>
                                          </p:val>
                                        </p:tav>
                                        <p:tav tm="100000">
                                          <p:val>
                                            <p:strVal val="#ppt_y-(0.354*#ppt_w-0.172*#ppt_h)"/>
                                          </p:val>
                                        </p:tav>
                                      </p:tavLst>
                                    </p:anim>
                                    <p:anim calcmode="lin" valueType="num">
                                      <p:cBhvr>
                                        <p:cTn id="31" dur="156" decel="50000" autoRev="1" fill="hold">
                                          <p:stCondLst>
                                            <p:cond delay="455"/>
                                          </p:stCondLst>
                                        </p:cTn>
                                        <p:tgtEl>
                                          <p:spTgt spid="10">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2" dur="136" fill="hold">
                                          <p:stCondLst>
                                            <p:cond delay="864"/>
                                          </p:stCondLst>
                                        </p:cTn>
                                        <p:tgtEl>
                                          <p:spTgt spid="10">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38" presetClass="entr" presetSubtype="0" accel="50000" fill="hold" nodeType="clickEffect">
                                  <p:stCondLst>
                                    <p:cond delay="0"/>
                                  </p:stCondLst>
                                  <p:iterate type="lt">
                                    <p:tmPct val="50000"/>
                                  </p:iterate>
                                  <p:childTnLst>
                                    <p:set>
                                      <p:cBhvr>
                                        <p:cTn id="36" dur="1" fill="hold">
                                          <p:stCondLst>
                                            <p:cond delay="0"/>
                                          </p:stCondLst>
                                        </p:cTn>
                                        <p:tgtEl>
                                          <p:spTgt spid="10">
                                            <p:txEl>
                                              <p:pRg st="1" end="1"/>
                                            </p:txEl>
                                          </p:spTgt>
                                        </p:tgtEl>
                                        <p:attrNameLst>
                                          <p:attrName>style.visibility</p:attrName>
                                        </p:attrNameLst>
                                      </p:cBhvr>
                                      <p:to>
                                        <p:strVal val="visible"/>
                                      </p:to>
                                    </p:set>
                                    <p:set>
                                      <p:cBhvr>
                                        <p:cTn id="37" dur="455" fill="hold">
                                          <p:stCondLst>
                                            <p:cond delay="0"/>
                                          </p:stCondLst>
                                        </p:cTn>
                                        <p:tgtEl>
                                          <p:spTgt spid="10">
                                            <p:txEl>
                                              <p:pRg st="1" end="1"/>
                                            </p:txEl>
                                          </p:spTgt>
                                        </p:tgtEl>
                                        <p:attrNameLst>
                                          <p:attrName>style.rotation</p:attrName>
                                        </p:attrNameLst>
                                      </p:cBhvr>
                                      <p:to>
                                        <p:strVal val="-45.0"/>
                                      </p:to>
                                    </p:set>
                                    <p:anim calcmode="lin" valueType="num">
                                      <p:cBhvr>
                                        <p:cTn id="38" dur="455" fill="hold">
                                          <p:stCondLst>
                                            <p:cond delay="455"/>
                                          </p:stCondLst>
                                        </p:cTn>
                                        <p:tgtEl>
                                          <p:spTgt spid="10">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9" dur="455" fill="hold">
                                          <p:stCondLst>
                                            <p:cond delay="0"/>
                                          </p:stCondLst>
                                        </p:cTn>
                                        <p:tgtEl>
                                          <p:spTgt spid="10">
                                            <p:txEl>
                                              <p:pRg st="1" end="1"/>
                                            </p:txEl>
                                          </p:spTgt>
                                        </p:tgtEl>
                                        <p:attrNameLst>
                                          <p:attrName>ppt_y</p:attrName>
                                        </p:attrNameLst>
                                      </p:cBhvr>
                                      <p:tavLst>
                                        <p:tav tm="0">
                                          <p:val>
                                            <p:strVal val="#ppt_y-1"/>
                                          </p:val>
                                        </p:tav>
                                        <p:tav tm="100000">
                                          <p:val>
                                            <p:strVal val="#ppt_y-(0.354*#ppt_w-0.172*#ppt_h)"/>
                                          </p:val>
                                        </p:tav>
                                      </p:tavLst>
                                    </p:anim>
                                    <p:anim calcmode="lin" valueType="num">
                                      <p:cBhvr>
                                        <p:cTn id="40" dur="156" decel="50000" autoRev="1" fill="hold">
                                          <p:stCondLst>
                                            <p:cond delay="455"/>
                                          </p:stCondLst>
                                        </p:cTn>
                                        <p:tgtEl>
                                          <p:spTgt spid="10">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41" dur="136" fill="hold">
                                          <p:stCondLst>
                                            <p:cond delay="864"/>
                                          </p:stCondLst>
                                        </p:cTn>
                                        <p:tgtEl>
                                          <p:spTgt spid="10">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44062" y="890954"/>
            <a:ext cx="10105292" cy="4923692"/>
          </a:xfrm>
          <a:prstGeom prst="roundRect">
            <a:avLst/>
          </a:prstGeom>
          <a:noFill/>
          <a:ln w="889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à coins arrondis 5"/>
          <p:cNvSpPr/>
          <p:nvPr/>
        </p:nvSpPr>
        <p:spPr>
          <a:xfrm>
            <a:off x="518160" y="594360"/>
            <a:ext cx="11155680" cy="5669280"/>
          </a:xfrm>
          <a:prstGeom prst="roundRect">
            <a:avLst/>
          </a:prstGeom>
          <a:noFill/>
          <a:ln w="952500" cmpd="thickThin">
            <a:gradFill flip="none" rotWithShape="1">
              <a:gsLst>
                <a:gs pos="0">
                  <a:schemeClr val="accent1">
                    <a:lumMod val="5000"/>
                    <a:lumOff val="95000"/>
                  </a:schemeClr>
                </a:gs>
                <a:gs pos="78000">
                  <a:srgbClr val="7030A0"/>
                </a:gs>
                <a:gs pos="91000">
                  <a:schemeClr val="accent1">
                    <a:lumMod val="45000"/>
                    <a:lumOff val="55000"/>
                  </a:schemeClr>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A3CFE2DC-3D06-4476-BD45-F1DB07407DD3}" type="datetime1">
              <a:rPr lang="fr-FR" sz="2000" b="1" smtClean="0">
                <a:solidFill>
                  <a:schemeClr val="bg1"/>
                </a:solidFill>
                <a:latin typeface="Magneto" panose="04030805050802020D02" pitchFamily="82" charset="0"/>
              </a:rPr>
              <a:t>02/12/2020</a:t>
            </a:fld>
            <a:endParaRPr lang="fr-FR" sz="2000" b="1" dirty="0">
              <a:solidFill>
                <a:schemeClr val="bg1"/>
              </a:solidFill>
              <a:latin typeface="Magneto" panose="04030805050802020D02" pitchFamily="82" charset="0"/>
            </a:endParaRPr>
          </a:p>
        </p:txBody>
      </p:sp>
      <p:sp>
        <p:nvSpPr>
          <p:cNvPr id="8" name="Espace réservé du pied de page 7"/>
          <p:cNvSpPr>
            <a:spLocks noGrp="1"/>
          </p:cNvSpPr>
          <p:nvPr>
            <p:ph type="ftr" sz="quarter" idx="11"/>
          </p:nvPr>
        </p:nvSpPr>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9" name="Espace réservé du numéro de diapositive 8"/>
          <p:cNvSpPr>
            <a:spLocks noGrp="1"/>
          </p:cNvSpPr>
          <p:nvPr>
            <p:ph type="sldNum" sz="quarter" idx="12"/>
          </p:nvPr>
        </p:nvSpPr>
        <p:spPr/>
        <p:txBody>
          <a:bodyPr/>
          <a:lstStyle/>
          <a:p>
            <a:fld id="{4AF24D05-6454-4E9E-A6B2-9CA7E6BA7182}" type="slidenum">
              <a:rPr lang="fr-FR" sz="2000" b="1" smtClean="0">
                <a:solidFill>
                  <a:schemeClr val="bg1"/>
                </a:solidFill>
                <a:latin typeface="Magneto" panose="04030805050802020D02" pitchFamily="82" charset="0"/>
              </a:rPr>
              <a:t>2</a:t>
            </a:fld>
            <a:endParaRPr lang="fr-FR" sz="2000" b="1" dirty="0">
              <a:solidFill>
                <a:schemeClr val="bg1"/>
              </a:solidFill>
              <a:latin typeface="Magneto" panose="04030805050802020D02" pitchFamily="82" charset="0"/>
            </a:endParaRPr>
          </a:p>
        </p:txBody>
      </p:sp>
      <p:sp>
        <p:nvSpPr>
          <p:cNvPr id="2" name="Rectangle 1"/>
          <p:cNvSpPr/>
          <p:nvPr/>
        </p:nvSpPr>
        <p:spPr>
          <a:xfrm>
            <a:off x="1066800" y="501650"/>
            <a:ext cx="10058400" cy="5293757"/>
          </a:xfrm>
          <a:prstGeom prst="rect">
            <a:avLst/>
          </a:prstGeom>
        </p:spPr>
        <p:txBody>
          <a:bodyPr wrap="square">
            <a:spAutoFit/>
          </a:bodyPr>
          <a:lstStyle/>
          <a:p>
            <a:endParaRPr lang="fr-FR" dirty="0" smtClean="0"/>
          </a:p>
          <a:p>
            <a:endParaRPr lang="fr-FR" sz="3200" b="1" dirty="0" smtClean="0">
              <a:solidFill>
                <a:schemeClr val="bg1"/>
              </a:solidFill>
              <a:latin typeface="Magneto" panose="04030805050802020D02" pitchFamily="82" charset="0"/>
            </a:endParaRPr>
          </a:p>
          <a:p>
            <a:r>
              <a:rPr lang="fr-FR" sz="3200" b="1" dirty="0" smtClean="0">
                <a:solidFill>
                  <a:schemeClr val="bg1"/>
                </a:solidFill>
                <a:latin typeface="Magneto" panose="04030805050802020D02" pitchFamily="82" charset="0"/>
              </a:rPr>
              <a:t>À Paris, on croise de nombreuses statues plus belles les unes que les autres. La majestueuse statue de la Liberté, la somptueuse Marianne de la République, les Lions du Louvre…</a:t>
            </a:r>
          </a:p>
          <a:p>
            <a:r>
              <a:rPr lang="fr-FR" sz="3200" b="1" dirty="0" smtClean="0">
                <a:solidFill>
                  <a:schemeClr val="bg1"/>
                </a:solidFill>
                <a:latin typeface="Magneto" panose="04030805050802020D02" pitchFamily="82" charset="0"/>
              </a:rPr>
              <a:t>Mais il existe aussi des statues très bizarres aux goûts artistiques parfois discutables. Voici donc les statues les plus bizarres de Paris !</a:t>
            </a:r>
            <a:endParaRPr lang="fr-FR" sz="3200" b="1" dirty="0">
              <a:solidFill>
                <a:schemeClr val="bg1"/>
              </a:solidFill>
              <a:latin typeface="Magneto" panose="04030805050802020D02" pitchFamily="82" charset="0"/>
            </a:endParaRPr>
          </a:p>
        </p:txBody>
      </p:sp>
    </p:spTree>
    <p:extLst>
      <p:ext uri="{BB962C8B-B14F-4D97-AF65-F5344CB8AC3E}">
        <p14:creationId xmlns:p14="http://schemas.microsoft.com/office/powerpoint/2010/main" val="3346028067"/>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8)">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8">
                                            <p:txEl>
                                              <p:pRg st="0" end="0"/>
                                            </p:txEl>
                                          </p:spTgt>
                                        </p:tgtEl>
                                        <p:attrNameLst>
                                          <p:attrName>style.visibility</p:attrName>
                                        </p:attrNameLst>
                                      </p:cBhvr>
                                      <p:to>
                                        <p:strVal val="visible"/>
                                      </p:to>
                                    </p:set>
                                    <p:anim calcmode="lin" valueType="num">
                                      <p:cBhvr>
                                        <p:cTn id="12"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8">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2" end="2"/>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2" end="2"/>
                                            </p:txEl>
                                          </p:spTgt>
                                        </p:tgtEl>
                                        <p:attrNameLst>
                                          <p:attrName>ppt_w</p:attrName>
                                        </p:attrNameLst>
                                      </p:cBhvr>
                                    </p:anim>
                                    <p:anim by="(#ppt_w*0.50)" calcmode="lin" valueType="num">
                                      <p:cBhvr>
                                        <p:cTn id="22" dur="500" decel="50000" autoRev="1" fill="hold">
                                          <p:stCondLst>
                                            <p:cond delay="0"/>
                                          </p:stCondLst>
                                        </p:cTn>
                                        <p:tgtEl>
                                          <p:spTgt spid="2">
                                            <p:txEl>
                                              <p:pRg st="2" end="2"/>
                                            </p:txEl>
                                          </p:spTgt>
                                        </p:tgtEl>
                                        <p:attrNameLst>
                                          <p:attrName>ppt_x</p:attrName>
                                        </p:attrNameLst>
                                      </p:cBhvr>
                                    </p:anim>
                                    <p:anim from="(-#ppt_h/2)" to="(#ppt_y)" calcmode="lin" valueType="num">
                                      <p:cBhvr>
                                        <p:cTn id="23" dur="1000" fill="hold">
                                          <p:stCondLst>
                                            <p:cond delay="0"/>
                                          </p:stCondLst>
                                        </p:cTn>
                                        <p:tgtEl>
                                          <p:spTgt spid="2">
                                            <p:txEl>
                                              <p:pRg st="2" end="2"/>
                                            </p:txEl>
                                          </p:spTgt>
                                        </p:tgtEl>
                                        <p:attrNameLst>
                                          <p:attrName>ppt_y</p:attrName>
                                        </p:attrNameLst>
                                      </p:cBhvr>
                                    </p:anim>
                                    <p:animRot by="21600000">
                                      <p:cBhvr>
                                        <p:cTn id="24" dur="1000" fill="hold">
                                          <p:stCondLst>
                                            <p:cond delay="0"/>
                                          </p:stCondLst>
                                        </p:cTn>
                                        <p:tgtEl>
                                          <p:spTgt spid="2">
                                            <p:txEl>
                                              <p:pRg st="2" end="2"/>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2">
                                            <p:txEl>
                                              <p:pRg st="3" end="3"/>
                                            </p:txEl>
                                          </p:spTgt>
                                        </p:tgtEl>
                                        <p:attrNameLst>
                                          <p:attrName>style.visibility</p:attrName>
                                        </p:attrNameLst>
                                      </p:cBhvr>
                                      <p:to>
                                        <p:strVal val="visible"/>
                                      </p:to>
                                    </p:set>
                                    <p:anim by="(-#ppt_w*2)" calcmode="lin" valueType="num">
                                      <p:cBhvr rctx="PPT">
                                        <p:cTn id="29" dur="500" autoRev="1" fill="hold">
                                          <p:stCondLst>
                                            <p:cond delay="0"/>
                                          </p:stCondLst>
                                        </p:cTn>
                                        <p:tgtEl>
                                          <p:spTgt spid="2">
                                            <p:txEl>
                                              <p:pRg st="3" end="3"/>
                                            </p:txEl>
                                          </p:spTgt>
                                        </p:tgtEl>
                                        <p:attrNameLst>
                                          <p:attrName>ppt_w</p:attrName>
                                        </p:attrNameLst>
                                      </p:cBhvr>
                                    </p:anim>
                                    <p:anim by="(#ppt_w*0.50)" calcmode="lin" valueType="num">
                                      <p:cBhvr>
                                        <p:cTn id="30" dur="500" decel="50000" autoRev="1" fill="hold">
                                          <p:stCondLst>
                                            <p:cond delay="0"/>
                                          </p:stCondLst>
                                        </p:cTn>
                                        <p:tgtEl>
                                          <p:spTgt spid="2">
                                            <p:txEl>
                                              <p:pRg st="3" end="3"/>
                                            </p:txEl>
                                          </p:spTgt>
                                        </p:tgtEl>
                                        <p:attrNameLst>
                                          <p:attrName>ppt_x</p:attrName>
                                        </p:attrNameLst>
                                      </p:cBhvr>
                                    </p:anim>
                                    <p:anim from="(-#ppt_h/2)" to="(#ppt_y)" calcmode="lin" valueType="num">
                                      <p:cBhvr>
                                        <p:cTn id="31" dur="1000" fill="hold">
                                          <p:stCondLst>
                                            <p:cond delay="0"/>
                                          </p:stCondLst>
                                        </p:cTn>
                                        <p:tgtEl>
                                          <p:spTgt spid="2">
                                            <p:txEl>
                                              <p:pRg st="3" end="3"/>
                                            </p:txEl>
                                          </p:spTgt>
                                        </p:tgtEl>
                                        <p:attrNameLst>
                                          <p:attrName>ppt_y</p:attrName>
                                        </p:attrNameLst>
                                      </p:cBhvr>
                                    </p:anim>
                                    <p:animRot by="21600000">
                                      <p:cBhvr>
                                        <p:cTn id="32" dur="1000" fill="hold">
                                          <p:stCondLst>
                                            <p:cond delay="0"/>
                                          </p:stCondLst>
                                        </p:cTn>
                                        <p:tgtEl>
                                          <p:spTgt spid="2">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44062" y="890954"/>
            <a:ext cx="10105292" cy="4923692"/>
          </a:xfrm>
          <a:prstGeom prst="roundRect">
            <a:avLst/>
          </a:prstGeom>
          <a:noFill/>
          <a:ln w="889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à coins arrondis 5"/>
          <p:cNvSpPr/>
          <p:nvPr/>
        </p:nvSpPr>
        <p:spPr>
          <a:xfrm>
            <a:off x="518160" y="594360"/>
            <a:ext cx="11155680" cy="5669280"/>
          </a:xfrm>
          <a:prstGeom prst="roundRect">
            <a:avLst/>
          </a:prstGeom>
          <a:noFill/>
          <a:ln w="952500" cmpd="thickThin">
            <a:gradFill flip="none" rotWithShape="1">
              <a:gsLst>
                <a:gs pos="0">
                  <a:schemeClr val="accent1">
                    <a:lumMod val="5000"/>
                    <a:lumOff val="95000"/>
                  </a:schemeClr>
                </a:gs>
                <a:gs pos="78000">
                  <a:srgbClr val="7030A0"/>
                </a:gs>
                <a:gs pos="91000">
                  <a:schemeClr val="accent1">
                    <a:lumMod val="45000"/>
                    <a:lumOff val="55000"/>
                  </a:schemeClr>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A3CFE2DC-3D06-4476-BD45-F1DB07407DD3}" type="datetime1">
              <a:rPr lang="fr-FR" sz="2000" b="1" smtClean="0">
                <a:solidFill>
                  <a:schemeClr val="bg1"/>
                </a:solidFill>
                <a:latin typeface="Magneto" panose="04030805050802020D02" pitchFamily="82" charset="0"/>
              </a:rPr>
              <a:t>02/12/2020</a:t>
            </a:fld>
            <a:endParaRPr lang="fr-FR" sz="2000" b="1" dirty="0">
              <a:solidFill>
                <a:schemeClr val="bg1"/>
              </a:solidFill>
              <a:latin typeface="Magneto" panose="04030805050802020D02" pitchFamily="82" charset="0"/>
            </a:endParaRPr>
          </a:p>
        </p:txBody>
      </p:sp>
      <p:sp>
        <p:nvSpPr>
          <p:cNvPr id="8" name="Espace réservé du pied de page 7"/>
          <p:cNvSpPr>
            <a:spLocks noGrp="1"/>
          </p:cNvSpPr>
          <p:nvPr>
            <p:ph type="ftr" sz="quarter" idx="11"/>
          </p:nvPr>
        </p:nvSpPr>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9" name="Espace réservé du numéro de diapositive 8"/>
          <p:cNvSpPr>
            <a:spLocks noGrp="1"/>
          </p:cNvSpPr>
          <p:nvPr>
            <p:ph type="sldNum" sz="quarter" idx="12"/>
          </p:nvPr>
        </p:nvSpPr>
        <p:spPr/>
        <p:txBody>
          <a:bodyPr/>
          <a:lstStyle/>
          <a:p>
            <a:fld id="{4AF24D05-6454-4E9E-A6B2-9CA7E6BA7182}" type="slidenum">
              <a:rPr lang="fr-FR" sz="2000" b="1" smtClean="0">
                <a:solidFill>
                  <a:schemeClr val="bg1"/>
                </a:solidFill>
                <a:latin typeface="Magneto" panose="04030805050802020D02" pitchFamily="82" charset="0"/>
              </a:rPr>
              <a:t>3</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60320" y="1074705"/>
            <a:ext cx="7056120" cy="4718781"/>
          </a:xfrm>
          <a:prstGeom prst="rect">
            <a:avLst/>
          </a:prstGeom>
          <a:effectLst>
            <a:softEdge rad="127000"/>
          </a:effectLst>
        </p:spPr>
      </p:pic>
      <p:sp>
        <p:nvSpPr>
          <p:cNvPr id="3" name="Rectangle 2"/>
          <p:cNvSpPr/>
          <p:nvPr/>
        </p:nvSpPr>
        <p:spPr>
          <a:xfrm>
            <a:off x="5161288" y="1232654"/>
            <a:ext cx="1869423" cy="646331"/>
          </a:xfrm>
          <a:prstGeom prst="rect">
            <a:avLst/>
          </a:prstGeom>
        </p:spPr>
        <p:txBody>
          <a:bodyPr wrap="none">
            <a:spAutoFit/>
          </a:bodyPr>
          <a:lstStyle/>
          <a:p>
            <a:r>
              <a:rPr lang="fr-FR" sz="3600" b="1" dirty="0" smtClean="0">
                <a:solidFill>
                  <a:schemeClr val="bg1"/>
                </a:solidFill>
                <a:effectLst>
                  <a:glow rad="228600">
                    <a:schemeClr val="accent5">
                      <a:satMod val="175000"/>
                      <a:alpha val="40000"/>
                    </a:schemeClr>
                  </a:glow>
                </a:effectLst>
                <a:latin typeface="Magneto" panose="04030805050802020D02" pitchFamily="82" charset="0"/>
              </a:rPr>
              <a:t>Écoute</a:t>
            </a:r>
            <a:endParaRPr lang="fr-FR" sz="3600" b="1" dirty="0">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813671596"/>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8)">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8">
                                            <p:txEl>
                                              <p:pRg st="0" end="0"/>
                                            </p:txEl>
                                          </p:spTgt>
                                        </p:tgtEl>
                                        <p:attrNameLst>
                                          <p:attrName>style.visibility</p:attrName>
                                        </p:attrNameLst>
                                      </p:cBhvr>
                                      <p:to>
                                        <p:strVal val="visible"/>
                                      </p:to>
                                    </p:set>
                                    <p:anim calcmode="lin" valueType="num">
                                      <p:cBhvr>
                                        <p:cTn id="12"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8">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3">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3">
                                            <p:txEl>
                                              <p:pRg st="0" end="0"/>
                                            </p:txEl>
                                          </p:spTgt>
                                        </p:tgtEl>
                                        <p:attrNameLst>
                                          <p:attrName>ppt_w</p:attrName>
                                        </p:attrNameLst>
                                      </p:cBhvr>
                                    </p:anim>
                                    <p:anim by="(#ppt_w*0.50)" calcmode="lin" valueType="num">
                                      <p:cBhvr>
                                        <p:cTn id="22" dur="500" decel="50000" autoRev="1" fill="hold">
                                          <p:stCondLst>
                                            <p:cond delay="0"/>
                                          </p:stCondLst>
                                        </p:cTn>
                                        <p:tgtEl>
                                          <p:spTgt spid="3">
                                            <p:txEl>
                                              <p:pRg st="0" end="0"/>
                                            </p:txEl>
                                          </p:spTgt>
                                        </p:tgtEl>
                                        <p:attrNameLst>
                                          <p:attrName>ppt_x</p:attrName>
                                        </p:attrNameLst>
                                      </p:cBhvr>
                                    </p:anim>
                                    <p:anim from="(-#ppt_h/2)" to="(#ppt_y)" calcmode="lin" valueType="num">
                                      <p:cBhvr>
                                        <p:cTn id="23" dur="1000" fill="hold">
                                          <p:stCondLst>
                                            <p:cond delay="0"/>
                                          </p:stCondLst>
                                        </p:cTn>
                                        <p:tgtEl>
                                          <p:spTgt spid="3">
                                            <p:txEl>
                                              <p:pRg st="0" end="0"/>
                                            </p:txEl>
                                          </p:spTgt>
                                        </p:tgtEl>
                                        <p:attrNameLst>
                                          <p:attrName>ppt_y</p:attrName>
                                        </p:attrNameLst>
                                      </p:cBhvr>
                                    </p:anim>
                                    <p:animRot by="21600000">
                                      <p:cBhvr>
                                        <p:cTn id="24"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44062" y="890954"/>
            <a:ext cx="10105292" cy="4923692"/>
          </a:xfrm>
          <a:prstGeom prst="roundRect">
            <a:avLst/>
          </a:prstGeom>
          <a:noFill/>
          <a:ln w="889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à coins arrondis 5"/>
          <p:cNvSpPr/>
          <p:nvPr/>
        </p:nvSpPr>
        <p:spPr>
          <a:xfrm>
            <a:off x="518160" y="594360"/>
            <a:ext cx="11155680" cy="5669280"/>
          </a:xfrm>
          <a:prstGeom prst="roundRect">
            <a:avLst/>
          </a:prstGeom>
          <a:noFill/>
          <a:ln w="952500" cmpd="thickThin">
            <a:gradFill flip="none" rotWithShape="1">
              <a:gsLst>
                <a:gs pos="0">
                  <a:schemeClr val="accent1">
                    <a:lumMod val="5000"/>
                    <a:lumOff val="95000"/>
                  </a:schemeClr>
                </a:gs>
                <a:gs pos="78000">
                  <a:srgbClr val="7030A0"/>
                </a:gs>
                <a:gs pos="91000">
                  <a:schemeClr val="accent1">
                    <a:lumMod val="45000"/>
                    <a:lumOff val="55000"/>
                  </a:schemeClr>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A3CFE2DC-3D06-4476-BD45-F1DB07407DD3}" type="datetime1">
              <a:rPr lang="fr-FR" sz="2000" b="1" smtClean="0">
                <a:solidFill>
                  <a:schemeClr val="bg1"/>
                </a:solidFill>
                <a:latin typeface="Magneto" panose="04030805050802020D02" pitchFamily="82" charset="0"/>
              </a:rPr>
              <a:t>02/12/2020</a:t>
            </a:fld>
            <a:endParaRPr lang="fr-FR" sz="2000" b="1" dirty="0">
              <a:solidFill>
                <a:schemeClr val="bg1"/>
              </a:solidFill>
              <a:latin typeface="Magneto" panose="04030805050802020D02" pitchFamily="82" charset="0"/>
            </a:endParaRPr>
          </a:p>
        </p:txBody>
      </p:sp>
      <p:sp>
        <p:nvSpPr>
          <p:cNvPr id="8" name="Espace réservé du pied de page 7"/>
          <p:cNvSpPr>
            <a:spLocks noGrp="1"/>
          </p:cNvSpPr>
          <p:nvPr>
            <p:ph type="ftr" sz="quarter" idx="11"/>
          </p:nvPr>
        </p:nvSpPr>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9" name="Espace réservé du numéro de diapositive 8"/>
          <p:cNvSpPr>
            <a:spLocks noGrp="1"/>
          </p:cNvSpPr>
          <p:nvPr>
            <p:ph type="sldNum" sz="quarter" idx="12"/>
          </p:nvPr>
        </p:nvSpPr>
        <p:spPr/>
        <p:txBody>
          <a:bodyPr/>
          <a:lstStyle/>
          <a:p>
            <a:fld id="{4AF24D05-6454-4E9E-A6B2-9CA7E6BA7182}" type="slidenum">
              <a:rPr lang="fr-FR" sz="2000" b="1" smtClean="0">
                <a:solidFill>
                  <a:schemeClr val="bg1"/>
                </a:solidFill>
                <a:latin typeface="Magneto" panose="04030805050802020D02" pitchFamily="82" charset="0"/>
              </a:rPr>
              <a:t>4</a:t>
            </a:fld>
            <a:endParaRPr lang="fr-FR" sz="2000" b="1" dirty="0">
              <a:solidFill>
                <a:schemeClr val="bg1"/>
              </a:solidFill>
              <a:latin typeface="Magneto" panose="04030805050802020D02" pitchFamily="82" charset="0"/>
            </a:endParaRPr>
          </a:p>
        </p:txBody>
      </p:sp>
      <p:sp>
        <p:nvSpPr>
          <p:cNvPr id="2" name="Rectangle 1"/>
          <p:cNvSpPr/>
          <p:nvPr/>
        </p:nvSpPr>
        <p:spPr>
          <a:xfrm>
            <a:off x="1569720" y="1659285"/>
            <a:ext cx="9052560" cy="3539430"/>
          </a:xfrm>
          <a:prstGeom prst="rect">
            <a:avLst/>
          </a:prstGeom>
        </p:spPr>
        <p:txBody>
          <a:bodyPr wrap="square">
            <a:spAutoFit/>
          </a:bodyPr>
          <a:lstStyle/>
          <a:p>
            <a:r>
              <a:rPr lang="fr-FR" sz="3200" b="1" dirty="0" smtClean="0">
                <a:solidFill>
                  <a:schemeClr val="bg1"/>
                </a:solidFill>
                <a:latin typeface="Magneto" panose="04030805050802020D02" pitchFamily="82" charset="0"/>
              </a:rPr>
              <a:t>Sculpture en grès conçue en 1986 par Henri de Miller. Située dans le jardin des Halles, près de l’église Saint-Eustache, elle représente une tête d’homme allongé et appuyée sur sa main. Elle est posée à même le sol de la place.</a:t>
            </a:r>
            <a:endParaRPr lang="fr-FR" sz="3200" b="1" dirty="0">
              <a:solidFill>
                <a:schemeClr val="bg1"/>
              </a:solidFill>
              <a:latin typeface="Magneto" panose="04030805050802020D02" pitchFamily="82" charset="0"/>
            </a:endParaRPr>
          </a:p>
        </p:txBody>
      </p:sp>
    </p:spTree>
    <p:extLst>
      <p:ext uri="{BB962C8B-B14F-4D97-AF65-F5344CB8AC3E}">
        <p14:creationId xmlns:p14="http://schemas.microsoft.com/office/powerpoint/2010/main" val="1777211957"/>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8)">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8">
                                            <p:txEl>
                                              <p:pRg st="0" end="0"/>
                                            </p:txEl>
                                          </p:spTgt>
                                        </p:tgtEl>
                                        <p:attrNameLst>
                                          <p:attrName>style.visibility</p:attrName>
                                        </p:attrNameLst>
                                      </p:cBhvr>
                                      <p:to>
                                        <p:strVal val="visible"/>
                                      </p:to>
                                    </p:set>
                                    <p:anim calcmode="lin" valueType="num">
                                      <p:cBhvr>
                                        <p:cTn id="12"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8">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44062" y="890954"/>
            <a:ext cx="10105292" cy="4923692"/>
          </a:xfrm>
          <a:prstGeom prst="roundRect">
            <a:avLst/>
          </a:prstGeom>
          <a:noFill/>
          <a:ln w="889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à coins arrondis 5"/>
          <p:cNvSpPr/>
          <p:nvPr/>
        </p:nvSpPr>
        <p:spPr>
          <a:xfrm>
            <a:off x="518160" y="594360"/>
            <a:ext cx="11155680" cy="5669280"/>
          </a:xfrm>
          <a:prstGeom prst="roundRect">
            <a:avLst/>
          </a:prstGeom>
          <a:noFill/>
          <a:ln w="952500" cmpd="thickThin">
            <a:gradFill flip="none" rotWithShape="1">
              <a:gsLst>
                <a:gs pos="0">
                  <a:schemeClr val="accent1">
                    <a:lumMod val="5000"/>
                    <a:lumOff val="95000"/>
                  </a:schemeClr>
                </a:gs>
                <a:gs pos="78000">
                  <a:srgbClr val="7030A0"/>
                </a:gs>
                <a:gs pos="91000">
                  <a:schemeClr val="accent1">
                    <a:lumMod val="45000"/>
                    <a:lumOff val="55000"/>
                  </a:schemeClr>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A3CFE2DC-3D06-4476-BD45-F1DB07407DD3}" type="datetime1">
              <a:rPr lang="fr-FR" sz="2000" b="1" smtClean="0">
                <a:solidFill>
                  <a:schemeClr val="bg1"/>
                </a:solidFill>
                <a:latin typeface="Magneto" panose="04030805050802020D02" pitchFamily="82" charset="0"/>
              </a:rPr>
              <a:t>02/12/2020</a:t>
            </a:fld>
            <a:endParaRPr lang="fr-FR" sz="2000" b="1" dirty="0">
              <a:solidFill>
                <a:schemeClr val="bg1"/>
              </a:solidFill>
              <a:latin typeface="Magneto" panose="04030805050802020D02" pitchFamily="82" charset="0"/>
            </a:endParaRPr>
          </a:p>
        </p:txBody>
      </p:sp>
      <p:sp>
        <p:nvSpPr>
          <p:cNvPr id="8" name="Espace réservé du pied de page 7"/>
          <p:cNvSpPr>
            <a:spLocks noGrp="1"/>
          </p:cNvSpPr>
          <p:nvPr>
            <p:ph type="ftr" sz="quarter" idx="11"/>
          </p:nvPr>
        </p:nvSpPr>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9" name="Espace réservé du numéro de diapositive 8"/>
          <p:cNvSpPr>
            <a:spLocks noGrp="1"/>
          </p:cNvSpPr>
          <p:nvPr>
            <p:ph type="sldNum" sz="quarter" idx="12"/>
          </p:nvPr>
        </p:nvSpPr>
        <p:spPr/>
        <p:txBody>
          <a:bodyPr/>
          <a:lstStyle/>
          <a:p>
            <a:fld id="{4AF24D05-6454-4E9E-A6B2-9CA7E6BA7182}" type="slidenum">
              <a:rPr lang="fr-FR" sz="2000" b="1" smtClean="0">
                <a:solidFill>
                  <a:schemeClr val="bg1"/>
                </a:solidFill>
                <a:latin typeface="Magneto" panose="04030805050802020D02" pitchFamily="82" charset="0"/>
              </a:rPr>
              <a:t>5</a:t>
            </a:fld>
            <a:endParaRPr lang="fr-FR" sz="2000" b="1" dirty="0">
              <a:solidFill>
                <a:schemeClr val="bg1"/>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3945731" y="1047750"/>
            <a:ext cx="4300538" cy="4762500"/>
          </a:xfrm>
          <a:prstGeom prst="rect">
            <a:avLst/>
          </a:prstGeom>
          <a:effectLst>
            <a:softEdge rad="127000"/>
          </a:effectLst>
        </p:spPr>
      </p:pic>
      <p:sp>
        <p:nvSpPr>
          <p:cNvPr id="5" name="Rectangle 4"/>
          <p:cNvSpPr/>
          <p:nvPr/>
        </p:nvSpPr>
        <p:spPr>
          <a:xfrm>
            <a:off x="3138299" y="1043354"/>
            <a:ext cx="5915402" cy="646331"/>
          </a:xfrm>
          <a:prstGeom prst="rect">
            <a:avLst/>
          </a:prstGeom>
        </p:spPr>
        <p:txBody>
          <a:bodyPr wrap="none">
            <a:spAutoFit/>
          </a:bodyPr>
          <a:lstStyle/>
          <a:p>
            <a:r>
              <a:rPr lang="fr-FR" sz="3600" b="1" dirty="0" smtClean="0">
                <a:solidFill>
                  <a:schemeClr val="bg1"/>
                </a:solidFill>
                <a:effectLst>
                  <a:glow rad="228600">
                    <a:schemeClr val="accent5">
                      <a:satMod val="175000"/>
                      <a:alpha val="40000"/>
                    </a:schemeClr>
                  </a:glow>
                </a:effectLst>
                <a:latin typeface="Magneto" panose="04030805050802020D02" pitchFamily="82" charset="0"/>
              </a:rPr>
              <a:t>Statue de Saint-Denis</a:t>
            </a:r>
            <a:endParaRPr lang="fr-FR" sz="3600" b="1" dirty="0">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581803610"/>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8)">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8">
                                            <p:txEl>
                                              <p:pRg st="0" end="0"/>
                                            </p:txEl>
                                          </p:spTgt>
                                        </p:tgtEl>
                                        <p:attrNameLst>
                                          <p:attrName>style.visibility</p:attrName>
                                        </p:attrNameLst>
                                      </p:cBhvr>
                                      <p:to>
                                        <p:strVal val="visible"/>
                                      </p:to>
                                    </p:set>
                                    <p:anim calcmode="lin" valueType="num">
                                      <p:cBhvr>
                                        <p:cTn id="12"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8">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5">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5">
                                            <p:txEl>
                                              <p:pRg st="0" end="0"/>
                                            </p:txEl>
                                          </p:spTgt>
                                        </p:tgtEl>
                                        <p:attrNameLst>
                                          <p:attrName>ppt_w</p:attrName>
                                        </p:attrNameLst>
                                      </p:cBhvr>
                                    </p:anim>
                                    <p:anim by="(#ppt_w*0.50)" calcmode="lin" valueType="num">
                                      <p:cBhvr>
                                        <p:cTn id="22" dur="500" decel="50000" autoRev="1" fill="hold">
                                          <p:stCondLst>
                                            <p:cond delay="0"/>
                                          </p:stCondLst>
                                        </p:cTn>
                                        <p:tgtEl>
                                          <p:spTgt spid="5">
                                            <p:txEl>
                                              <p:pRg st="0" end="0"/>
                                            </p:txEl>
                                          </p:spTgt>
                                        </p:tgtEl>
                                        <p:attrNameLst>
                                          <p:attrName>ppt_x</p:attrName>
                                        </p:attrNameLst>
                                      </p:cBhvr>
                                    </p:anim>
                                    <p:anim from="(-#ppt_h/2)" to="(#ppt_y)" calcmode="lin" valueType="num">
                                      <p:cBhvr>
                                        <p:cTn id="23" dur="1000" fill="hold">
                                          <p:stCondLst>
                                            <p:cond delay="0"/>
                                          </p:stCondLst>
                                        </p:cTn>
                                        <p:tgtEl>
                                          <p:spTgt spid="5">
                                            <p:txEl>
                                              <p:pRg st="0" end="0"/>
                                            </p:txEl>
                                          </p:spTgt>
                                        </p:tgtEl>
                                        <p:attrNameLst>
                                          <p:attrName>ppt_y</p:attrName>
                                        </p:attrNameLst>
                                      </p:cBhvr>
                                    </p:anim>
                                    <p:animRot by="21600000">
                                      <p:cBhvr>
                                        <p:cTn id="24"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44062" y="890954"/>
            <a:ext cx="10105292" cy="4923692"/>
          </a:xfrm>
          <a:prstGeom prst="roundRect">
            <a:avLst/>
          </a:prstGeom>
          <a:noFill/>
          <a:ln w="889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à coins arrondis 5"/>
          <p:cNvSpPr/>
          <p:nvPr/>
        </p:nvSpPr>
        <p:spPr>
          <a:xfrm>
            <a:off x="518160" y="594360"/>
            <a:ext cx="11155680" cy="5669280"/>
          </a:xfrm>
          <a:prstGeom prst="roundRect">
            <a:avLst/>
          </a:prstGeom>
          <a:noFill/>
          <a:ln w="952500" cmpd="thickThin">
            <a:gradFill flip="none" rotWithShape="1">
              <a:gsLst>
                <a:gs pos="0">
                  <a:schemeClr val="accent1">
                    <a:lumMod val="5000"/>
                    <a:lumOff val="95000"/>
                  </a:schemeClr>
                </a:gs>
                <a:gs pos="78000">
                  <a:srgbClr val="7030A0"/>
                </a:gs>
                <a:gs pos="91000">
                  <a:schemeClr val="accent1">
                    <a:lumMod val="45000"/>
                    <a:lumOff val="55000"/>
                  </a:schemeClr>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A3CFE2DC-3D06-4476-BD45-F1DB07407DD3}" type="datetime1">
              <a:rPr lang="fr-FR" sz="2000" b="1" smtClean="0">
                <a:solidFill>
                  <a:schemeClr val="bg1"/>
                </a:solidFill>
                <a:latin typeface="Magneto" panose="04030805050802020D02" pitchFamily="82" charset="0"/>
              </a:rPr>
              <a:t>02/12/2020</a:t>
            </a:fld>
            <a:endParaRPr lang="fr-FR" sz="2000" b="1" dirty="0">
              <a:solidFill>
                <a:schemeClr val="bg1"/>
              </a:solidFill>
              <a:latin typeface="Magneto" panose="04030805050802020D02" pitchFamily="82" charset="0"/>
            </a:endParaRPr>
          </a:p>
        </p:txBody>
      </p:sp>
      <p:sp>
        <p:nvSpPr>
          <p:cNvPr id="8" name="Espace réservé du pied de page 7"/>
          <p:cNvSpPr>
            <a:spLocks noGrp="1"/>
          </p:cNvSpPr>
          <p:nvPr>
            <p:ph type="ftr" sz="quarter" idx="11"/>
          </p:nvPr>
        </p:nvSpPr>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9" name="Espace réservé du numéro de diapositive 8"/>
          <p:cNvSpPr>
            <a:spLocks noGrp="1"/>
          </p:cNvSpPr>
          <p:nvPr>
            <p:ph type="sldNum" sz="quarter" idx="12"/>
          </p:nvPr>
        </p:nvSpPr>
        <p:spPr/>
        <p:txBody>
          <a:bodyPr/>
          <a:lstStyle/>
          <a:p>
            <a:fld id="{4AF24D05-6454-4E9E-A6B2-9CA7E6BA7182}" type="slidenum">
              <a:rPr lang="fr-FR" sz="2000" b="1" smtClean="0">
                <a:solidFill>
                  <a:schemeClr val="bg1"/>
                </a:solidFill>
                <a:latin typeface="Magneto" panose="04030805050802020D02" pitchFamily="82" charset="0"/>
              </a:rPr>
              <a:t>6</a:t>
            </a:fld>
            <a:endParaRPr lang="fr-FR" sz="2000" b="1" dirty="0">
              <a:solidFill>
                <a:schemeClr val="bg1"/>
              </a:solidFill>
              <a:latin typeface="Magneto" panose="04030805050802020D02" pitchFamily="82" charset="0"/>
            </a:endParaRPr>
          </a:p>
        </p:txBody>
      </p:sp>
      <p:sp>
        <p:nvSpPr>
          <p:cNvPr id="2" name="Rectangle 1"/>
          <p:cNvSpPr/>
          <p:nvPr/>
        </p:nvSpPr>
        <p:spPr>
          <a:xfrm>
            <a:off x="1508760" y="1336863"/>
            <a:ext cx="9174480" cy="4031873"/>
          </a:xfrm>
          <a:prstGeom prst="rect">
            <a:avLst/>
          </a:prstGeom>
        </p:spPr>
        <p:txBody>
          <a:bodyPr wrap="square">
            <a:spAutoFit/>
          </a:bodyPr>
          <a:lstStyle/>
          <a:p>
            <a:r>
              <a:rPr lang="fr-FR" sz="3200" b="1" dirty="0" smtClean="0">
                <a:solidFill>
                  <a:schemeClr val="bg1"/>
                </a:solidFill>
                <a:latin typeface="Magneto" panose="04030805050802020D02" pitchFamily="82" charset="0"/>
              </a:rPr>
              <a:t>Voilà une statue qui fait froid dans le dos ! On y voit Saint Denis porter sa propre tête décapitée dans ses mains ! Pourquoi ? Car l’homme avait été décapité par les romains 3ème siècle et, selon la légende, il aurait transporté sa tête jusqu’à son lieu de sépulture. Mouais…</a:t>
            </a:r>
            <a:endParaRPr lang="fr-FR" sz="3200" b="1" dirty="0">
              <a:solidFill>
                <a:schemeClr val="bg1"/>
              </a:solidFill>
              <a:latin typeface="Magneto" panose="04030805050802020D02" pitchFamily="82" charset="0"/>
            </a:endParaRPr>
          </a:p>
        </p:txBody>
      </p:sp>
    </p:spTree>
    <p:extLst>
      <p:ext uri="{BB962C8B-B14F-4D97-AF65-F5344CB8AC3E}">
        <p14:creationId xmlns:p14="http://schemas.microsoft.com/office/powerpoint/2010/main" val="2676948689"/>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8)">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8">
                                            <p:txEl>
                                              <p:pRg st="0" end="0"/>
                                            </p:txEl>
                                          </p:spTgt>
                                        </p:tgtEl>
                                        <p:attrNameLst>
                                          <p:attrName>style.visibility</p:attrName>
                                        </p:attrNameLst>
                                      </p:cBhvr>
                                      <p:to>
                                        <p:strVal val="visible"/>
                                      </p:to>
                                    </p:set>
                                    <p:anim calcmode="lin" valueType="num">
                                      <p:cBhvr>
                                        <p:cTn id="12"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8">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44062" y="890954"/>
            <a:ext cx="10105292" cy="4923692"/>
          </a:xfrm>
          <a:prstGeom prst="roundRect">
            <a:avLst/>
          </a:prstGeom>
          <a:noFill/>
          <a:ln w="889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à coins arrondis 5"/>
          <p:cNvSpPr/>
          <p:nvPr/>
        </p:nvSpPr>
        <p:spPr>
          <a:xfrm>
            <a:off x="518160" y="594360"/>
            <a:ext cx="11155680" cy="5669280"/>
          </a:xfrm>
          <a:prstGeom prst="roundRect">
            <a:avLst/>
          </a:prstGeom>
          <a:noFill/>
          <a:ln w="952500" cmpd="thickThin">
            <a:gradFill flip="none" rotWithShape="1">
              <a:gsLst>
                <a:gs pos="0">
                  <a:schemeClr val="accent1">
                    <a:lumMod val="5000"/>
                    <a:lumOff val="95000"/>
                  </a:schemeClr>
                </a:gs>
                <a:gs pos="78000">
                  <a:srgbClr val="7030A0"/>
                </a:gs>
                <a:gs pos="91000">
                  <a:schemeClr val="accent1">
                    <a:lumMod val="45000"/>
                    <a:lumOff val="55000"/>
                  </a:schemeClr>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A3CFE2DC-3D06-4476-BD45-F1DB07407DD3}" type="datetime1">
              <a:rPr lang="fr-FR" sz="2000" b="1" smtClean="0">
                <a:solidFill>
                  <a:schemeClr val="bg1"/>
                </a:solidFill>
                <a:latin typeface="Magneto" panose="04030805050802020D02" pitchFamily="82" charset="0"/>
              </a:rPr>
              <a:t>02/12/2020</a:t>
            </a:fld>
            <a:endParaRPr lang="fr-FR" sz="2000" b="1" dirty="0">
              <a:solidFill>
                <a:schemeClr val="bg1"/>
              </a:solidFill>
              <a:latin typeface="Magneto" panose="04030805050802020D02" pitchFamily="82" charset="0"/>
            </a:endParaRPr>
          </a:p>
        </p:txBody>
      </p:sp>
      <p:sp>
        <p:nvSpPr>
          <p:cNvPr id="8" name="Espace réservé du pied de page 7"/>
          <p:cNvSpPr>
            <a:spLocks noGrp="1"/>
          </p:cNvSpPr>
          <p:nvPr>
            <p:ph type="ftr" sz="quarter" idx="11"/>
          </p:nvPr>
        </p:nvSpPr>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9" name="Espace réservé du numéro de diapositive 8"/>
          <p:cNvSpPr>
            <a:spLocks noGrp="1"/>
          </p:cNvSpPr>
          <p:nvPr>
            <p:ph type="sldNum" sz="quarter" idx="12"/>
          </p:nvPr>
        </p:nvSpPr>
        <p:spPr/>
        <p:txBody>
          <a:bodyPr/>
          <a:lstStyle/>
          <a:p>
            <a:fld id="{4AF24D05-6454-4E9E-A6B2-9CA7E6BA7182}" type="slidenum">
              <a:rPr lang="fr-FR" sz="2000" b="1" smtClean="0">
                <a:solidFill>
                  <a:schemeClr val="bg1"/>
                </a:solidFill>
                <a:latin typeface="Magneto" panose="04030805050802020D02" pitchFamily="82" charset="0"/>
              </a:rPr>
              <a:t>7</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865120" y="1111624"/>
            <a:ext cx="6416040" cy="4668016"/>
          </a:xfrm>
          <a:prstGeom prst="rect">
            <a:avLst/>
          </a:prstGeom>
          <a:effectLst>
            <a:softEdge rad="127000"/>
          </a:effectLst>
        </p:spPr>
      </p:pic>
      <p:sp>
        <p:nvSpPr>
          <p:cNvPr id="3" name="Rectangle 2"/>
          <p:cNvSpPr/>
          <p:nvPr/>
        </p:nvSpPr>
        <p:spPr>
          <a:xfrm>
            <a:off x="4787789" y="1111624"/>
            <a:ext cx="2616422" cy="646331"/>
          </a:xfrm>
          <a:prstGeom prst="rect">
            <a:avLst/>
          </a:prstGeom>
        </p:spPr>
        <p:txBody>
          <a:bodyPr wrap="none">
            <a:spAutoFit/>
          </a:bodyPr>
          <a:lstStyle/>
          <a:p>
            <a:r>
              <a:rPr lang="fr-FR" sz="3600" b="1" dirty="0" smtClean="0">
                <a:solidFill>
                  <a:schemeClr val="bg1"/>
                </a:solidFill>
                <a:effectLst>
                  <a:glow rad="228600">
                    <a:schemeClr val="accent2">
                      <a:satMod val="175000"/>
                      <a:alpha val="40000"/>
                    </a:schemeClr>
                  </a:glow>
                </a:effectLst>
                <a:latin typeface="Magneto" panose="04030805050802020D02" pitchFamily="82" charset="0"/>
              </a:rPr>
              <a:t>Le Pouce</a:t>
            </a:r>
            <a:endParaRPr lang="fr-FR" sz="3600" b="1" dirty="0">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882717390"/>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8)">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8">
                                            <p:txEl>
                                              <p:pRg st="0" end="0"/>
                                            </p:txEl>
                                          </p:spTgt>
                                        </p:tgtEl>
                                        <p:attrNameLst>
                                          <p:attrName>style.visibility</p:attrName>
                                        </p:attrNameLst>
                                      </p:cBhvr>
                                      <p:to>
                                        <p:strVal val="visible"/>
                                      </p:to>
                                    </p:set>
                                    <p:anim calcmode="lin" valueType="num">
                                      <p:cBhvr>
                                        <p:cTn id="12"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8">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3">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3">
                                            <p:txEl>
                                              <p:pRg st="0" end="0"/>
                                            </p:txEl>
                                          </p:spTgt>
                                        </p:tgtEl>
                                        <p:attrNameLst>
                                          <p:attrName>ppt_w</p:attrName>
                                        </p:attrNameLst>
                                      </p:cBhvr>
                                    </p:anim>
                                    <p:anim by="(#ppt_w*0.50)" calcmode="lin" valueType="num">
                                      <p:cBhvr>
                                        <p:cTn id="22" dur="500" decel="50000" autoRev="1" fill="hold">
                                          <p:stCondLst>
                                            <p:cond delay="0"/>
                                          </p:stCondLst>
                                        </p:cTn>
                                        <p:tgtEl>
                                          <p:spTgt spid="3">
                                            <p:txEl>
                                              <p:pRg st="0" end="0"/>
                                            </p:txEl>
                                          </p:spTgt>
                                        </p:tgtEl>
                                        <p:attrNameLst>
                                          <p:attrName>ppt_x</p:attrName>
                                        </p:attrNameLst>
                                      </p:cBhvr>
                                    </p:anim>
                                    <p:anim from="(-#ppt_h/2)" to="(#ppt_y)" calcmode="lin" valueType="num">
                                      <p:cBhvr>
                                        <p:cTn id="23" dur="1000" fill="hold">
                                          <p:stCondLst>
                                            <p:cond delay="0"/>
                                          </p:stCondLst>
                                        </p:cTn>
                                        <p:tgtEl>
                                          <p:spTgt spid="3">
                                            <p:txEl>
                                              <p:pRg st="0" end="0"/>
                                            </p:txEl>
                                          </p:spTgt>
                                        </p:tgtEl>
                                        <p:attrNameLst>
                                          <p:attrName>ppt_y</p:attrName>
                                        </p:attrNameLst>
                                      </p:cBhvr>
                                    </p:anim>
                                    <p:animRot by="21600000">
                                      <p:cBhvr>
                                        <p:cTn id="24"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44062" y="890954"/>
            <a:ext cx="10105292" cy="4923692"/>
          </a:xfrm>
          <a:prstGeom prst="roundRect">
            <a:avLst/>
          </a:prstGeom>
          <a:noFill/>
          <a:ln w="889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à coins arrondis 5"/>
          <p:cNvSpPr/>
          <p:nvPr/>
        </p:nvSpPr>
        <p:spPr>
          <a:xfrm>
            <a:off x="518160" y="594360"/>
            <a:ext cx="11155680" cy="5669280"/>
          </a:xfrm>
          <a:prstGeom prst="roundRect">
            <a:avLst/>
          </a:prstGeom>
          <a:noFill/>
          <a:ln w="952500" cmpd="thickThin">
            <a:gradFill flip="none" rotWithShape="1">
              <a:gsLst>
                <a:gs pos="0">
                  <a:schemeClr val="accent1">
                    <a:lumMod val="5000"/>
                    <a:lumOff val="95000"/>
                  </a:schemeClr>
                </a:gs>
                <a:gs pos="78000">
                  <a:srgbClr val="7030A0"/>
                </a:gs>
                <a:gs pos="91000">
                  <a:schemeClr val="accent1">
                    <a:lumMod val="45000"/>
                    <a:lumOff val="55000"/>
                  </a:schemeClr>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A3CFE2DC-3D06-4476-BD45-F1DB07407DD3}" type="datetime1">
              <a:rPr lang="fr-FR" sz="2000" b="1" smtClean="0">
                <a:solidFill>
                  <a:schemeClr val="bg1"/>
                </a:solidFill>
                <a:latin typeface="Magneto" panose="04030805050802020D02" pitchFamily="82" charset="0"/>
              </a:rPr>
              <a:t>02/12/2020</a:t>
            </a:fld>
            <a:endParaRPr lang="fr-FR" sz="2000" b="1" dirty="0">
              <a:solidFill>
                <a:schemeClr val="bg1"/>
              </a:solidFill>
              <a:latin typeface="Magneto" panose="04030805050802020D02" pitchFamily="82" charset="0"/>
            </a:endParaRPr>
          </a:p>
        </p:txBody>
      </p:sp>
      <p:sp>
        <p:nvSpPr>
          <p:cNvPr id="8" name="Espace réservé du pied de page 7"/>
          <p:cNvSpPr>
            <a:spLocks noGrp="1"/>
          </p:cNvSpPr>
          <p:nvPr>
            <p:ph type="ftr" sz="quarter" idx="11"/>
          </p:nvPr>
        </p:nvSpPr>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9" name="Espace réservé du numéro de diapositive 8"/>
          <p:cNvSpPr>
            <a:spLocks noGrp="1"/>
          </p:cNvSpPr>
          <p:nvPr>
            <p:ph type="sldNum" sz="quarter" idx="12"/>
          </p:nvPr>
        </p:nvSpPr>
        <p:spPr/>
        <p:txBody>
          <a:bodyPr/>
          <a:lstStyle/>
          <a:p>
            <a:fld id="{4AF24D05-6454-4E9E-A6B2-9CA7E6BA7182}" type="slidenum">
              <a:rPr lang="fr-FR" sz="2000" b="1" smtClean="0">
                <a:solidFill>
                  <a:schemeClr val="bg1"/>
                </a:solidFill>
                <a:latin typeface="Magneto" panose="04030805050802020D02" pitchFamily="82" charset="0"/>
              </a:rPr>
              <a:t>8</a:t>
            </a:fld>
            <a:endParaRPr lang="fr-FR" sz="2000" b="1" dirty="0">
              <a:solidFill>
                <a:schemeClr val="bg1"/>
              </a:solidFill>
              <a:latin typeface="Magneto" panose="04030805050802020D02" pitchFamily="82" charset="0"/>
            </a:endParaRPr>
          </a:p>
        </p:txBody>
      </p:sp>
      <p:sp>
        <p:nvSpPr>
          <p:cNvPr id="2" name="Rectangle 1"/>
          <p:cNvSpPr/>
          <p:nvPr/>
        </p:nvSpPr>
        <p:spPr>
          <a:xfrm>
            <a:off x="1698674" y="1367641"/>
            <a:ext cx="9250680" cy="3970318"/>
          </a:xfrm>
          <a:prstGeom prst="rect">
            <a:avLst/>
          </a:prstGeom>
        </p:spPr>
        <p:txBody>
          <a:bodyPr wrap="square">
            <a:spAutoFit/>
          </a:bodyPr>
          <a:lstStyle/>
          <a:p>
            <a:r>
              <a:rPr lang="fr-FR" sz="3600" b="1" dirty="0" smtClean="0">
                <a:solidFill>
                  <a:schemeClr val="bg1"/>
                </a:solidFill>
                <a:latin typeface="Magneto" panose="04030805050802020D02" pitchFamily="82" charset="0"/>
              </a:rPr>
              <a:t>Cette œuvre de César, (oui </a:t>
            </a:r>
            <a:r>
              <a:rPr lang="fr-FR" sz="3600" b="1" dirty="0" err="1" smtClean="0">
                <a:solidFill>
                  <a:schemeClr val="bg1"/>
                </a:solidFill>
                <a:latin typeface="Magneto" panose="04030805050802020D02" pitchFamily="82" charset="0"/>
              </a:rPr>
              <a:t>oui</a:t>
            </a:r>
            <a:r>
              <a:rPr lang="fr-FR" sz="3600" b="1" dirty="0" smtClean="0">
                <a:solidFill>
                  <a:schemeClr val="bg1"/>
                </a:solidFill>
                <a:latin typeface="Magneto" panose="04030805050802020D02" pitchFamily="82" charset="0"/>
              </a:rPr>
              <a:t>, le créateur du trophée César du cinéma​) est installée au </a:t>
            </a:r>
            <a:r>
              <a:rPr lang="fr-FR" sz="3600" b="1" dirty="0" err="1" smtClean="0">
                <a:solidFill>
                  <a:schemeClr val="bg1"/>
                </a:solidFill>
                <a:latin typeface="Magneto" panose="04030805050802020D02" pitchFamily="82" charset="0"/>
              </a:rPr>
              <a:t>coeur</a:t>
            </a:r>
            <a:r>
              <a:rPr lang="fr-FR" sz="3600" b="1" dirty="0" smtClean="0">
                <a:solidFill>
                  <a:schemeClr val="bg1"/>
                </a:solidFill>
                <a:latin typeface="Magneto" panose="04030805050802020D02" pitchFamily="82" charset="0"/>
              </a:rPr>
              <a:t> du quartier d’affaire de la Défense. Elle représente le pouce de l’auteur agrandi et mesure 12 mètres de haut !</a:t>
            </a:r>
            <a:endParaRPr lang="fr-FR" sz="3600" b="1" dirty="0">
              <a:solidFill>
                <a:schemeClr val="bg1"/>
              </a:solidFill>
              <a:latin typeface="Magneto" panose="04030805050802020D02" pitchFamily="82" charset="0"/>
            </a:endParaRPr>
          </a:p>
        </p:txBody>
      </p:sp>
    </p:spTree>
    <p:extLst>
      <p:ext uri="{BB962C8B-B14F-4D97-AF65-F5344CB8AC3E}">
        <p14:creationId xmlns:p14="http://schemas.microsoft.com/office/powerpoint/2010/main" val="713332366"/>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8)">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8">
                                            <p:txEl>
                                              <p:pRg st="0" end="0"/>
                                            </p:txEl>
                                          </p:spTgt>
                                        </p:tgtEl>
                                        <p:attrNameLst>
                                          <p:attrName>style.visibility</p:attrName>
                                        </p:attrNameLst>
                                      </p:cBhvr>
                                      <p:to>
                                        <p:strVal val="visible"/>
                                      </p:to>
                                    </p:set>
                                    <p:anim calcmode="lin" valueType="num">
                                      <p:cBhvr>
                                        <p:cTn id="12"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8">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44062" y="890954"/>
            <a:ext cx="10105292" cy="4923692"/>
          </a:xfrm>
          <a:prstGeom prst="roundRect">
            <a:avLst/>
          </a:prstGeom>
          <a:noFill/>
          <a:ln w="889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à coins arrondis 5"/>
          <p:cNvSpPr/>
          <p:nvPr/>
        </p:nvSpPr>
        <p:spPr>
          <a:xfrm>
            <a:off x="518160" y="594360"/>
            <a:ext cx="11155680" cy="5669280"/>
          </a:xfrm>
          <a:prstGeom prst="roundRect">
            <a:avLst/>
          </a:prstGeom>
          <a:noFill/>
          <a:ln w="952500" cmpd="thickThin">
            <a:gradFill flip="none" rotWithShape="1">
              <a:gsLst>
                <a:gs pos="0">
                  <a:schemeClr val="accent1">
                    <a:lumMod val="5000"/>
                    <a:lumOff val="95000"/>
                  </a:schemeClr>
                </a:gs>
                <a:gs pos="78000">
                  <a:srgbClr val="7030A0"/>
                </a:gs>
                <a:gs pos="91000">
                  <a:schemeClr val="accent1">
                    <a:lumMod val="45000"/>
                    <a:lumOff val="55000"/>
                  </a:schemeClr>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A3CFE2DC-3D06-4476-BD45-F1DB07407DD3}" type="datetime1">
              <a:rPr lang="fr-FR" sz="2000" b="1" smtClean="0">
                <a:solidFill>
                  <a:schemeClr val="bg1"/>
                </a:solidFill>
                <a:latin typeface="Magneto" panose="04030805050802020D02" pitchFamily="82" charset="0"/>
              </a:rPr>
              <a:t>02/12/2020</a:t>
            </a:fld>
            <a:endParaRPr lang="fr-FR" sz="2000" b="1" dirty="0">
              <a:solidFill>
                <a:schemeClr val="bg1"/>
              </a:solidFill>
              <a:latin typeface="Magneto" panose="04030805050802020D02" pitchFamily="82" charset="0"/>
            </a:endParaRPr>
          </a:p>
        </p:txBody>
      </p:sp>
      <p:sp>
        <p:nvSpPr>
          <p:cNvPr id="8" name="Espace réservé du pied de page 7"/>
          <p:cNvSpPr>
            <a:spLocks noGrp="1"/>
          </p:cNvSpPr>
          <p:nvPr>
            <p:ph type="ftr" sz="quarter" idx="11"/>
          </p:nvPr>
        </p:nvSpPr>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9" name="Espace réservé du numéro de diapositive 8"/>
          <p:cNvSpPr>
            <a:spLocks noGrp="1"/>
          </p:cNvSpPr>
          <p:nvPr>
            <p:ph type="sldNum" sz="quarter" idx="12"/>
          </p:nvPr>
        </p:nvSpPr>
        <p:spPr/>
        <p:txBody>
          <a:bodyPr/>
          <a:lstStyle/>
          <a:p>
            <a:fld id="{4AF24D05-6454-4E9E-A6B2-9CA7E6BA7182}" type="slidenum">
              <a:rPr lang="fr-FR" sz="2000" b="1" smtClean="0">
                <a:solidFill>
                  <a:schemeClr val="bg1"/>
                </a:solidFill>
                <a:latin typeface="Magneto" panose="04030805050802020D02" pitchFamily="82" charset="0"/>
              </a:rPr>
              <a:t>9</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019933" y="1689685"/>
            <a:ext cx="10152134" cy="4084320"/>
          </a:xfrm>
          <a:prstGeom prst="rect">
            <a:avLst/>
          </a:prstGeom>
          <a:effectLst>
            <a:softEdge rad="127000"/>
          </a:effectLst>
        </p:spPr>
      </p:pic>
      <p:sp>
        <p:nvSpPr>
          <p:cNvPr id="3" name="Rectangle 2"/>
          <p:cNvSpPr/>
          <p:nvPr/>
        </p:nvSpPr>
        <p:spPr>
          <a:xfrm>
            <a:off x="3000441" y="1043354"/>
            <a:ext cx="6191118" cy="646331"/>
          </a:xfrm>
          <a:prstGeom prst="rect">
            <a:avLst/>
          </a:prstGeom>
        </p:spPr>
        <p:txBody>
          <a:bodyPr wrap="none">
            <a:spAutoFit/>
          </a:bodyPr>
          <a:lstStyle/>
          <a:p>
            <a:r>
              <a:rPr lang="fr-FR" dirty="0" smtClean="0"/>
              <a:t> </a:t>
            </a:r>
            <a:r>
              <a:rPr lang="fr-FR" sz="3600" b="1" dirty="0" smtClean="0">
                <a:solidFill>
                  <a:schemeClr val="bg1"/>
                </a:solidFill>
                <a:effectLst>
                  <a:glow rad="228600">
                    <a:schemeClr val="accent5">
                      <a:satMod val="175000"/>
                      <a:alpha val="40000"/>
                    </a:schemeClr>
                  </a:glow>
                </a:effectLst>
                <a:latin typeface="Magneto" panose="04030805050802020D02" pitchFamily="82" charset="0"/>
              </a:rPr>
              <a:t>La Bicyclette ensevelie</a:t>
            </a:r>
            <a:endParaRPr lang="fr-FR" sz="3600" b="1" dirty="0">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763159154"/>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8)">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8">
                                            <p:txEl>
                                              <p:pRg st="0" end="0"/>
                                            </p:txEl>
                                          </p:spTgt>
                                        </p:tgtEl>
                                        <p:attrNameLst>
                                          <p:attrName>style.visibility</p:attrName>
                                        </p:attrNameLst>
                                      </p:cBhvr>
                                      <p:to>
                                        <p:strVal val="visible"/>
                                      </p:to>
                                    </p:set>
                                    <p:anim calcmode="lin" valueType="num">
                                      <p:cBhvr>
                                        <p:cTn id="12"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8">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3">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3">
                                            <p:txEl>
                                              <p:pRg st="0" end="0"/>
                                            </p:txEl>
                                          </p:spTgt>
                                        </p:tgtEl>
                                        <p:attrNameLst>
                                          <p:attrName>ppt_w</p:attrName>
                                        </p:attrNameLst>
                                      </p:cBhvr>
                                    </p:anim>
                                    <p:anim by="(#ppt_w*0.50)" calcmode="lin" valueType="num">
                                      <p:cBhvr>
                                        <p:cTn id="22" dur="500" decel="50000" autoRev="1" fill="hold">
                                          <p:stCondLst>
                                            <p:cond delay="0"/>
                                          </p:stCondLst>
                                        </p:cTn>
                                        <p:tgtEl>
                                          <p:spTgt spid="3">
                                            <p:txEl>
                                              <p:pRg st="0" end="0"/>
                                            </p:txEl>
                                          </p:spTgt>
                                        </p:tgtEl>
                                        <p:attrNameLst>
                                          <p:attrName>ppt_x</p:attrName>
                                        </p:attrNameLst>
                                      </p:cBhvr>
                                    </p:anim>
                                    <p:anim from="(-#ppt_h/2)" to="(#ppt_y)" calcmode="lin" valueType="num">
                                      <p:cBhvr>
                                        <p:cTn id="23" dur="1000" fill="hold">
                                          <p:stCondLst>
                                            <p:cond delay="0"/>
                                          </p:stCondLst>
                                        </p:cTn>
                                        <p:tgtEl>
                                          <p:spTgt spid="3">
                                            <p:txEl>
                                              <p:pRg st="0" end="0"/>
                                            </p:txEl>
                                          </p:spTgt>
                                        </p:tgtEl>
                                        <p:attrNameLst>
                                          <p:attrName>ppt_y</p:attrName>
                                        </p:attrNameLst>
                                      </p:cBhvr>
                                    </p:anim>
                                    <p:animRot by="21600000">
                                      <p:cBhvr>
                                        <p:cTn id="24"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44062" y="890954"/>
            <a:ext cx="10105292" cy="4923692"/>
          </a:xfrm>
          <a:prstGeom prst="roundRect">
            <a:avLst/>
          </a:prstGeom>
          <a:noFill/>
          <a:ln w="889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à coins arrondis 5"/>
          <p:cNvSpPr/>
          <p:nvPr/>
        </p:nvSpPr>
        <p:spPr>
          <a:xfrm>
            <a:off x="518160" y="594360"/>
            <a:ext cx="11155680" cy="5669280"/>
          </a:xfrm>
          <a:prstGeom prst="roundRect">
            <a:avLst/>
          </a:prstGeom>
          <a:noFill/>
          <a:ln w="952500" cmpd="thickThin">
            <a:gradFill flip="none" rotWithShape="1">
              <a:gsLst>
                <a:gs pos="0">
                  <a:schemeClr val="accent1">
                    <a:lumMod val="5000"/>
                    <a:lumOff val="95000"/>
                  </a:schemeClr>
                </a:gs>
                <a:gs pos="78000">
                  <a:srgbClr val="7030A0"/>
                </a:gs>
                <a:gs pos="91000">
                  <a:schemeClr val="accent1">
                    <a:lumMod val="45000"/>
                    <a:lumOff val="55000"/>
                  </a:schemeClr>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A3CFE2DC-3D06-4476-BD45-F1DB07407DD3}" type="datetime1">
              <a:rPr lang="fr-FR" sz="2000" b="1" smtClean="0">
                <a:solidFill>
                  <a:schemeClr val="bg1"/>
                </a:solidFill>
                <a:latin typeface="Magneto" panose="04030805050802020D02" pitchFamily="82" charset="0"/>
              </a:rPr>
              <a:t>02/12/2020</a:t>
            </a:fld>
            <a:endParaRPr lang="fr-FR" sz="2000" b="1" dirty="0">
              <a:solidFill>
                <a:schemeClr val="bg1"/>
              </a:solidFill>
              <a:latin typeface="Magneto" panose="04030805050802020D02" pitchFamily="82" charset="0"/>
            </a:endParaRPr>
          </a:p>
        </p:txBody>
      </p:sp>
      <p:sp>
        <p:nvSpPr>
          <p:cNvPr id="8" name="Espace réservé du pied de page 7"/>
          <p:cNvSpPr>
            <a:spLocks noGrp="1"/>
          </p:cNvSpPr>
          <p:nvPr>
            <p:ph type="ftr" sz="quarter" idx="11"/>
          </p:nvPr>
        </p:nvSpPr>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9" name="Espace réservé du numéro de diapositive 8"/>
          <p:cNvSpPr>
            <a:spLocks noGrp="1"/>
          </p:cNvSpPr>
          <p:nvPr>
            <p:ph type="sldNum" sz="quarter" idx="12"/>
          </p:nvPr>
        </p:nvSpPr>
        <p:spPr/>
        <p:txBody>
          <a:bodyPr/>
          <a:lstStyle/>
          <a:p>
            <a:fld id="{4AF24D05-6454-4E9E-A6B2-9CA7E6BA7182}" type="slidenum">
              <a:rPr lang="fr-FR" sz="2000" b="1" smtClean="0">
                <a:solidFill>
                  <a:schemeClr val="bg1"/>
                </a:solidFill>
                <a:latin typeface="Magneto" panose="04030805050802020D02" pitchFamily="82" charset="0"/>
              </a:rPr>
              <a:t>10</a:t>
            </a:fld>
            <a:endParaRPr lang="fr-FR" sz="2000" b="1" dirty="0">
              <a:solidFill>
                <a:schemeClr val="bg1"/>
              </a:solidFill>
              <a:latin typeface="Magneto" panose="04030805050802020D02" pitchFamily="82" charset="0"/>
            </a:endParaRPr>
          </a:p>
        </p:txBody>
      </p:sp>
      <p:sp>
        <p:nvSpPr>
          <p:cNvPr id="2" name="Rectangle 1"/>
          <p:cNvSpPr/>
          <p:nvPr/>
        </p:nvSpPr>
        <p:spPr>
          <a:xfrm>
            <a:off x="1461246" y="1166842"/>
            <a:ext cx="9646024" cy="4524315"/>
          </a:xfrm>
          <a:prstGeom prst="rect">
            <a:avLst/>
          </a:prstGeom>
        </p:spPr>
        <p:txBody>
          <a:bodyPr wrap="square">
            <a:spAutoFit/>
          </a:bodyPr>
          <a:lstStyle/>
          <a:p>
            <a:r>
              <a:rPr lang="fr-FR" sz="3600" b="1" dirty="0" smtClean="0">
                <a:solidFill>
                  <a:schemeClr val="bg1"/>
                </a:solidFill>
                <a:latin typeface="Magneto" panose="04030805050802020D02" pitchFamily="82" charset="0"/>
              </a:rPr>
              <a:t>Parc de la Villette – 75019</a:t>
            </a:r>
          </a:p>
          <a:p>
            <a:endParaRPr lang="fr-FR" sz="3600" b="1" dirty="0" smtClean="0">
              <a:solidFill>
                <a:schemeClr val="bg1"/>
              </a:solidFill>
              <a:latin typeface="Magneto" panose="04030805050802020D02" pitchFamily="82" charset="0"/>
            </a:endParaRPr>
          </a:p>
          <a:p>
            <a:r>
              <a:rPr lang="fr-FR" sz="3600" b="1" dirty="0" smtClean="0">
                <a:solidFill>
                  <a:schemeClr val="bg1"/>
                </a:solidFill>
                <a:latin typeface="Magneto" panose="04030805050802020D02" pitchFamily="82" charset="0"/>
              </a:rPr>
              <a:t>Installée en 1990, il s’agit d’une sculpture monumentale représentant des éléments disparates d’une bicyclette (roue, guidon, pédale et selle) partiellement enfouis dans le sol. Particulièrement bizarre !</a:t>
            </a:r>
            <a:endParaRPr lang="fr-FR" sz="3600" b="1" dirty="0">
              <a:solidFill>
                <a:schemeClr val="bg1"/>
              </a:solidFill>
              <a:latin typeface="Magneto" panose="04030805050802020D02" pitchFamily="82" charset="0"/>
            </a:endParaRPr>
          </a:p>
        </p:txBody>
      </p:sp>
    </p:spTree>
    <p:extLst>
      <p:ext uri="{BB962C8B-B14F-4D97-AF65-F5344CB8AC3E}">
        <p14:creationId xmlns:p14="http://schemas.microsoft.com/office/powerpoint/2010/main" val="1535331363"/>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8)">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8">
                                            <p:txEl>
                                              <p:pRg st="0" end="0"/>
                                            </p:txEl>
                                          </p:spTgt>
                                        </p:tgtEl>
                                        <p:attrNameLst>
                                          <p:attrName>style.visibility</p:attrName>
                                        </p:attrNameLst>
                                      </p:cBhvr>
                                      <p:to>
                                        <p:strVal val="visible"/>
                                      </p:to>
                                    </p:set>
                                    <p:anim calcmode="lin" valueType="num">
                                      <p:cBhvr>
                                        <p:cTn id="12"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8">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2">
                                            <p:txEl>
                                              <p:pRg st="2" end="2"/>
                                            </p:txEl>
                                          </p:spTgt>
                                        </p:tgtEl>
                                        <p:attrNameLst>
                                          <p:attrName>style.visibility</p:attrName>
                                        </p:attrNameLst>
                                      </p:cBhvr>
                                      <p:to>
                                        <p:strVal val="visible"/>
                                      </p:to>
                                    </p:set>
                                    <p:anim by="(-#ppt_w*2)" calcmode="lin" valueType="num">
                                      <p:cBhvr rctx="PPT">
                                        <p:cTn id="29" dur="500" autoRev="1" fill="hold">
                                          <p:stCondLst>
                                            <p:cond delay="0"/>
                                          </p:stCondLst>
                                        </p:cTn>
                                        <p:tgtEl>
                                          <p:spTgt spid="2">
                                            <p:txEl>
                                              <p:pRg st="2" end="2"/>
                                            </p:txEl>
                                          </p:spTgt>
                                        </p:tgtEl>
                                        <p:attrNameLst>
                                          <p:attrName>ppt_w</p:attrName>
                                        </p:attrNameLst>
                                      </p:cBhvr>
                                    </p:anim>
                                    <p:anim by="(#ppt_w*0.50)" calcmode="lin" valueType="num">
                                      <p:cBhvr>
                                        <p:cTn id="30" dur="500" decel="50000" autoRev="1" fill="hold">
                                          <p:stCondLst>
                                            <p:cond delay="0"/>
                                          </p:stCondLst>
                                        </p:cTn>
                                        <p:tgtEl>
                                          <p:spTgt spid="2">
                                            <p:txEl>
                                              <p:pRg st="2" end="2"/>
                                            </p:txEl>
                                          </p:spTgt>
                                        </p:tgtEl>
                                        <p:attrNameLst>
                                          <p:attrName>ppt_x</p:attrName>
                                        </p:attrNameLst>
                                      </p:cBhvr>
                                    </p:anim>
                                    <p:anim from="(-#ppt_h/2)" to="(#ppt_y)" calcmode="lin" valueType="num">
                                      <p:cBhvr>
                                        <p:cTn id="31" dur="1000" fill="hold">
                                          <p:stCondLst>
                                            <p:cond delay="0"/>
                                          </p:stCondLst>
                                        </p:cTn>
                                        <p:tgtEl>
                                          <p:spTgt spid="2">
                                            <p:txEl>
                                              <p:pRg st="2" end="2"/>
                                            </p:txEl>
                                          </p:spTgt>
                                        </p:tgtEl>
                                        <p:attrNameLst>
                                          <p:attrName>ppt_y</p:attrName>
                                        </p:attrNameLst>
                                      </p:cBhvr>
                                    </p:anim>
                                    <p:animRot by="21600000">
                                      <p:cBhvr>
                                        <p:cTn id="32"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44062" y="890954"/>
            <a:ext cx="10105292" cy="4923692"/>
          </a:xfrm>
          <a:prstGeom prst="roundRect">
            <a:avLst/>
          </a:prstGeom>
          <a:noFill/>
          <a:ln w="889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à coins arrondis 5"/>
          <p:cNvSpPr/>
          <p:nvPr/>
        </p:nvSpPr>
        <p:spPr>
          <a:xfrm>
            <a:off x="518160" y="594360"/>
            <a:ext cx="11155680" cy="5669280"/>
          </a:xfrm>
          <a:prstGeom prst="roundRect">
            <a:avLst/>
          </a:prstGeom>
          <a:noFill/>
          <a:ln w="952500" cmpd="thickThin">
            <a:gradFill flip="none" rotWithShape="1">
              <a:gsLst>
                <a:gs pos="0">
                  <a:schemeClr val="accent1">
                    <a:lumMod val="5000"/>
                    <a:lumOff val="95000"/>
                  </a:schemeClr>
                </a:gs>
                <a:gs pos="78000">
                  <a:srgbClr val="7030A0"/>
                </a:gs>
                <a:gs pos="91000">
                  <a:schemeClr val="accent1">
                    <a:lumMod val="45000"/>
                    <a:lumOff val="55000"/>
                  </a:schemeClr>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A3CFE2DC-3D06-4476-BD45-F1DB07407DD3}" type="datetime1">
              <a:rPr lang="fr-FR" sz="2000" b="1" smtClean="0">
                <a:solidFill>
                  <a:schemeClr val="bg1"/>
                </a:solidFill>
                <a:latin typeface="Magneto" panose="04030805050802020D02" pitchFamily="82" charset="0"/>
              </a:rPr>
              <a:t>02/12/2020</a:t>
            </a:fld>
            <a:endParaRPr lang="fr-FR" sz="2000" b="1" dirty="0">
              <a:solidFill>
                <a:schemeClr val="bg1"/>
              </a:solidFill>
              <a:latin typeface="Magneto" panose="04030805050802020D02" pitchFamily="82" charset="0"/>
            </a:endParaRPr>
          </a:p>
        </p:txBody>
      </p:sp>
      <p:sp>
        <p:nvSpPr>
          <p:cNvPr id="8" name="Espace réservé du pied de page 7"/>
          <p:cNvSpPr>
            <a:spLocks noGrp="1"/>
          </p:cNvSpPr>
          <p:nvPr>
            <p:ph type="ftr" sz="quarter" idx="11"/>
          </p:nvPr>
        </p:nvSpPr>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9" name="Espace réservé du numéro de diapositive 8"/>
          <p:cNvSpPr>
            <a:spLocks noGrp="1"/>
          </p:cNvSpPr>
          <p:nvPr>
            <p:ph type="sldNum" sz="quarter" idx="12"/>
          </p:nvPr>
        </p:nvSpPr>
        <p:spPr/>
        <p:txBody>
          <a:bodyPr/>
          <a:lstStyle/>
          <a:p>
            <a:fld id="{4AF24D05-6454-4E9E-A6B2-9CA7E6BA7182}" type="slidenum">
              <a:rPr lang="fr-FR" sz="2000" b="1" smtClean="0">
                <a:solidFill>
                  <a:schemeClr val="bg1"/>
                </a:solidFill>
                <a:latin typeface="Magneto" panose="04030805050802020D02" pitchFamily="82" charset="0"/>
              </a:rPr>
              <a:t>11</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41494" y="1085525"/>
            <a:ext cx="7073153" cy="4710831"/>
          </a:xfrm>
          <a:prstGeom prst="rect">
            <a:avLst/>
          </a:prstGeom>
          <a:effectLst>
            <a:softEdge rad="127000"/>
          </a:effectLst>
        </p:spPr>
      </p:pic>
      <p:sp>
        <p:nvSpPr>
          <p:cNvPr id="3" name="Rectangle 2"/>
          <p:cNvSpPr/>
          <p:nvPr/>
        </p:nvSpPr>
        <p:spPr>
          <a:xfrm>
            <a:off x="4400664" y="1085525"/>
            <a:ext cx="3390672" cy="646331"/>
          </a:xfrm>
          <a:prstGeom prst="rect">
            <a:avLst/>
          </a:prstGeom>
        </p:spPr>
        <p:txBody>
          <a:bodyPr wrap="none">
            <a:spAutoFit/>
          </a:bodyPr>
          <a:lstStyle/>
          <a:p>
            <a:r>
              <a:rPr lang="fr-FR" sz="3600" b="1" dirty="0" smtClean="0">
                <a:solidFill>
                  <a:schemeClr val="bg1"/>
                </a:solidFill>
                <a:effectLst>
                  <a:glow rad="228600">
                    <a:schemeClr val="accent5">
                      <a:satMod val="175000"/>
                      <a:alpha val="40000"/>
                    </a:schemeClr>
                  </a:glow>
                </a:effectLst>
                <a:latin typeface="Magneto" panose="04030805050802020D02" pitchFamily="82" charset="0"/>
              </a:rPr>
              <a:t>Le Centaure</a:t>
            </a:r>
            <a:endParaRPr lang="fr-FR" sz="3600" b="1" dirty="0">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878048437"/>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8)">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8">
                                            <p:txEl>
                                              <p:pRg st="0" end="0"/>
                                            </p:txEl>
                                          </p:spTgt>
                                        </p:tgtEl>
                                        <p:attrNameLst>
                                          <p:attrName>style.visibility</p:attrName>
                                        </p:attrNameLst>
                                      </p:cBhvr>
                                      <p:to>
                                        <p:strVal val="visible"/>
                                      </p:to>
                                    </p:set>
                                    <p:anim calcmode="lin" valueType="num">
                                      <p:cBhvr>
                                        <p:cTn id="12"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8">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3">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3">
                                            <p:txEl>
                                              <p:pRg st="0" end="0"/>
                                            </p:txEl>
                                          </p:spTgt>
                                        </p:tgtEl>
                                        <p:attrNameLst>
                                          <p:attrName>ppt_w</p:attrName>
                                        </p:attrNameLst>
                                      </p:cBhvr>
                                    </p:anim>
                                    <p:anim by="(#ppt_w*0.50)" calcmode="lin" valueType="num">
                                      <p:cBhvr>
                                        <p:cTn id="22" dur="500" decel="50000" autoRev="1" fill="hold">
                                          <p:stCondLst>
                                            <p:cond delay="0"/>
                                          </p:stCondLst>
                                        </p:cTn>
                                        <p:tgtEl>
                                          <p:spTgt spid="3">
                                            <p:txEl>
                                              <p:pRg st="0" end="0"/>
                                            </p:txEl>
                                          </p:spTgt>
                                        </p:tgtEl>
                                        <p:attrNameLst>
                                          <p:attrName>ppt_x</p:attrName>
                                        </p:attrNameLst>
                                      </p:cBhvr>
                                    </p:anim>
                                    <p:anim from="(-#ppt_h/2)" to="(#ppt_y)" calcmode="lin" valueType="num">
                                      <p:cBhvr>
                                        <p:cTn id="23" dur="1000" fill="hold">
                                          <p:stCondLst>
                                            <p:cond delay="0"/>
                                          </p:stCondLst>
                                        </p:cTn>
                                        <p:tgtEl>
                                          <p:spTgt spid="3">
                                            <p:txEl>
                                              <p:pRg st="0" end="0"/>
                                            </p:txEl>
                                          </p:spTgt>
                                        </p:tgtEl>
                                        <p:attrNameLst>
                                          <p:attrName>ppt_y</p:attrName>
                                        </p:attrNameLst>
                                      </p:cBhvr>
                                    </p:anim>
                                    <p:animRot by="21600000">
                                      <p:cBhvr>
                                        <p:cTn id="24"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44062" y="890954"/>
            <a:ext cx="10105292" cy="4923692"/>
          </a:xfrm>
          <a:prstGeom prst="roundRect">
            <a:avLst/>
          </a:prstGeom>
          <a:noFill/>
          <a:ln w="889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à coins arrondis 5"/>
          <p:cNvSpPr/>
          <p:nvPr/>
        </p:nvSpPr>
        <p:spPr>
          <a:xfrm>
            <a:off x="518160" y="594360"/>
            <a:ext cx="11155680" cy="5669280"/>
          </a:xfrm>
          <a:prstGeom prst="roundRect">
            <a:avLst/>
          </a:prstGeom>
          <a:noFill/>
          <a:ln w="952500" cmpd="thickThin">
            <a:gradFill flip="none" rotWithShape="1">
              <a:gsLst>
                <a:gs pos="0">
                  <a:schemeClr val="accent1">
                    <a:lumMod val="5000"/>
                    <a:lumOff val="95000"/>
                  </a:schemeClr>
                </a:gs>
                <a:gs pos="78000">
                  <a:srgbClr val="7030A0"/>
                </a:gs>
                <a:gs pos="91000">
                  <a:schemeClr val="accent1">
                    <a:lumMod val="45000"/>
                    <a:lumOff val="55000"/>
                  </a:schemeClr>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A3CFE2DC-3D06-4476-BD45-F1DB07407DD3}" type="datetime1">
              <a:rPr lang="fr-FR" sz="2000" b="1" smtClean="0">
                <a:solidFill>
                  <a:schemeClr val="bg1"/>
                </a:solidFill>
                <a:latin typeface="Magneto" panose="04030805050802020D02" pitchFamily="82" charset="0"/>
              </a:rPr>
              <a:t>02/12/2020</a:t>
            </a:fld>
            <a:endParaRPr lang="fr-FR" sz="2000" b="1" dirty="0">
              <a:solidFill>
                <a:schemeClr val="bg1"/>
              </a:solidFill>
              <a:latin typeface="Magneto" panose="04030805050802020D02" pitchFamily="82" charset="0"/>
            </a:endParaRPr>
          </a:p>
        </p:txBody>
      </p:sp>
      <p:sp>
        <p:nvSpPr>
          <p:cNvPr id="8" name="Espace réservé du pied de page 7"/>
          <p:cNvSpPr>
            <a:spLocks noGrp="1"/>
          </p:cNvSpPr>
          <p:nvPr>
            <p:ph type="ftr" sz="quarter" idx="11"/>
          </p:nvPr>
        </p:nvSpPr>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9" name="Espace réservé du numéro de diapositive 8"/>
          <p:cNvSpPr>
            <a:spLocks noGrp="1"/>
          </p:cNvSpPr>
          <p:nvPr>
            <p:ph type="sldNum" sz="quarter" idx="12"/>
          </p:nvPr>
        </p:nvSpPr>
        <p:spPr/>
        <p:txBody>
          <a:bodyPr/>
          <a:lstStyle/>
          <a:p>
            <a:fld id="{4AF24D05-6454-4E9E-A6B2-9CA7E6BA7182}" type="slidenum">
              <a:rPr lang="fr-FR" sz="2000" b="1" smtClean="0">
                <a:solidFill>
                  <a:schemeClr val="bg1"/>
                </a:solidFill>
                <a:latin typeface="Magneto" panose="04030805050802020D02" pitchFamily="82" charset="0"/>
              </a:rPr>
              <a:t>12</a:t>
            </a:fld>
            <a:endParaRPr lang="fr-FR" sz="2000" b="1" dirty="0">
              <a:solidFill>
                <a:schemeClr val="bg1"/>
              </a:solidFill>
              <a:latin typeface="Magneto" panose="04030805050802020D02" pitchFamily="82" charset="0"/>
            </a:endParaRPr>
          </a:p>
        </p:txBody>
      </p:sp>
      <p:sp>
        <p:nvSpPr>
          <p:cNvPr id="2" name="Rectangle 1"/>
          <p:cNvSpPr/>
          <p:nvPr/>
        </p:nvSpPr>
        <p:spPr>
          <a:xfrm>
            <a:off x="1815353" y="1443841"/>
            <a:ext cx="8821271" cy="3970318"/>
          </a:xfrm>
          <a:prstGeom prst="rect">
            <a:avLst/>
          </a:prstGeom>
        </p:spPr>
        <p:txBody>
          <a:bodyPr wrap="square">
            <a:spAutoFit/>
          </a:bodyPr>
          <a:lstStyle/>
          <a:p>
            <a:r>
              <a:rPr lang="fr-FR" sz="3600" b="1" dirty="0" smtClean="0">
                <a:solidFill>
                  <a:schemeClr val="bg1"/>
                </a:solidFill>
                <a:latin typeface="Magneto" panose="04030805050802020D02" pitchFamily="82" charset="0"/>
              </a:rPr>
              <a:t>Sculpture monumentale en bronze, de près de 5 m de haut, elle représente un centaure (créature mythique à corps de cheval et buste d’homme). Et attention… la tête de la sculpture est un </a:t>
            </a:r>
            <a:r>
              <a:rPr lang="fr-FR" sz="3600" b="1" dirty="0" err="1" smtClean="0">
                <a:solidFill>
                  <a:schemeClr val="bg1"/>
                </a:solidFill>
                <a:latin typeface="Magneto" panose="04030805050802020D02" pitchFamily="82" charset="0"/>
              </a:rPr>
              <a:t>auto-portrait</a:t>
            </a:r>
            <a:r>
              <a:rPr lang="fr-FR" sz="3600" b="1" dirty="0" smtClean="0">
                <a:solidFill>
                  <a:schemeClr val="bg1"/>
                </a:solidFill>
                <a:latin typeface="Magneto" panose="04030805050802020D02" pitchFamily="82" charset="0"/>
              </a:rPr>
              <a:t> de César ! </a:t>
            </a:r>
            <a:endParaRPr lang="fr-FR" sz="3600" b="1" dirty="0">
              <a:solidFill>
                <a:schemeClr val="bg1"/>
              </a:solidFill>
              <a:latin typeface="Magneto" panose="04030805050802020D02" pitchFamily="82" charset="0"/>
            </a:endParaRPr>
          </a:p>
        </p:txBody>
      </p:sp>
    </p:spTree>
    <p:extLst>
      <p:ext uri="{BB962C8B-B14F-4D97-AF65-F5344CB8AC3E}">
        <p14:creationId xmlns:p14="http://schemas.microsoft.com/office/powerpoint/2010/main" val="1115587304"/>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8)">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8">
                                            <p:txEl>
                                              <p:pRg st="0" end="0"/>
                                            </p:txEl>
                                          </p:spTgt>
                                        </p:tgtEl>
                                        <p:attrNameLst>
                                          <p:attrName>style.visibility</p:attrName>
                                        </p:attrNameLst>
                                      </p:cBhvr>
                                      <p:to>
                                        <p:strVal val="visible"/>
                                      </p:to>
                                    </p:set>
                                    <p:anim calcmode="lin" valueType="num">
                                      <p:cBhvr>
                                        <p:cTn id="12"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8">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44062" y="890954"/>
            <a:ext cx="10105292" cy="4923692"/>
          </a:xfrm>
          <a:prstGeom prst="roundRect">
            <a:avLst/>
          </a:prstGeom>
          <a:noFill/>
          <a:ln w="889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à coins arrondis 5"/>
          <p:cNvSpPr/>
          <p:nvPr/>
        </p:nvSpPr>
        <p:spPr>
          <a:xfrm>
            <a:off x="518160" y="594360"/>
            <a:ext cx="11155680" cy="5669280"/>
          </a:xfrm>
          <a:prstGeom prst="roundRect">
            <a:avLst/>
          </a:prstGeom>
          <a:noFill/>
          <a:ln w="952500" cmpd="thickThin">
            <a:gradFill flip="none" rotWithShape="1">
              <a:gsLst>
                <a:gs pos="0">
                  <a:schemeClr val="accent1">
                    <a:lumMod val="5000"/>
                    <a:lumOff val="95000"/>
                  </a:schemeClr>
                </a:gs>
                <a:gs pos="78000">
                  <a:srgbClr val="7030A0"/>
                </a:gs>
                <a:gs pos="91000">
                  <a:schemeClr val="accent1">
                    <a:lumMod val="45000"/>
                    <a:lumOff val="55000"/>
                  </a:schemeClr>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A3CFE2DC-3D06-4476-BD45-F1DB07407DD3}" type="datetime1">
              <a:rPr lang="fr-FR" sz="2000" b="1" smtClean="0">
                <a:solidFill>
                  <a:schemeClr val="bg1"/>
                </a:solidFill>
                <a:latin typeface="Magneto" panose="04030805050802020D02" pitchFamily="82" charset="0"/>
              </a:rPr>
              <a:t>02/12/2020</a:t>
            </a:fld>
            <a:endParaRPr lang="fr-FR" sz="2000" b="1" dirty="0">
              <a:solidFill>
                <a:schemeClr val="bg1"/>
              </a:solidFill>
              <a:latin typeface="Magneto" panose="04030805050802020D02" pitchFamily="82" charset="0"/>
            </a:endParaRPr>
          </a:p>
        </p:txBody>
      </p:sp>
      <p:sp>
        <p:nvSpPr>
          <p:cNvPr id="8" name="Espace réservé du pied de page 7"/>
          <p:cNvSpPr>
            <a:spLocks noGrp="1"/>
          </p:cNvSpPr>
          <p:nvPr>
            <p:ph type="ftr" sz="quarter" idx="11"/>
          </p:nvPr>
        </p:nvSpPr>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9" name="Espace réservé du numéro de diapositive 8"/>
          <p:cNvSpPr>
            <a:spLocks noGrp="1"/>
          </p:cNvSpPr>
          <p:nvPr>
            <p:ph type="sldNum" sz="quarter" idx="12"/>
          </p:nvPr>
        </p:nvSpPr>
        <p:spPr/>
        <p:txBody>
          <a:bodyPr/>
          <a:lstStyle/>
          <a:p>
            <a:fld id="{4AF24D05-6454-4E9E-A6B2-9CA7E6BA7182}" type="slidenum">
              <a:rPr lang="fr-FR" sz="2000" b="1" smtClean="0">
                <a:solidFill>
                  <a:schemeClr val="bg1"/>
                </a:solidFill>
                <a:latin typeface="Magneto" panose="04030805050802020D02" pitchFamily="82" charset="0"/>
              </a:rPr>
              <a:t>13</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41494" y="1061612"/>
            <a:ext cx="7100047" cy="4740761"/>
          </a:xfrm>
          <a:prstGeom prst="rect">
            <a:avLst/>
          </a:prstGeom>
          <a:effectLst>
            <a:softEdge rad="127000"/>
          </a:effectLst>
        </p:spPr>
      </p:pic>
      <p:sp>
        <p:nvSpPr>
          <p:cNvPr id="3" name="Rectangle 2"/>
          <p:cNvSpPr/>
          <p:nvPr/>
        </p:nvSpPr>
        <p:spPr>
          <a:xfrm>
            <a:off x="2922219" y="1049339"/>
            <a:ext cx="6338595" cy="646331"/>
          </a:xfrm>
          <a:prstGeom prst="rect">
            <a:avLst/>
          </a:prstGeom>
        </p:spPr>
        <p:txBody>
          <a:bodyPr wrap="none">
            <a:spAutoFit/>
          </a:bodyPr>
          <a:lstStyle/>
          <a:p>
            <a:r>
              <a:rPr lang="fr-FR" sz="3600" b="1" dirty="0" smtClean="0">
                <a:solidFill>
                  <a:schemeClr val="bg1"/>
                </a:solidFill>
                <a:effectLst>
                  <a:glow rad="228600">
                    <a:schemeClr val="accent2">
                      <a:satMod val="175000"/>
                      <a:alpha val="40000"/>
                    </a:schemeClr>
                  </a:glow>
                </a:effectLst>
                <a:latin typeface="Magneto" panose="04030805050802020D02" pitchFamily="82" charset="0"/>
              </a:rPr>
              <a:t>La tombe de Victor Noir</a:t>
            </a:r>
            <a:endParaRPr lang="fr-FR" sz="3600" b="1" dirty="0">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0333940"/>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8)">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8">
                                            <p:txEl>
                                              <p:pRg st="0" end="0"/>
                                            </p:txEl>
                                          </p:spTgt>
                                        </p:tgtEl>
                                        <p:attrNameLst>
                                          <p:attrName>style.visibility</p:attrName>
                                        </p:attrNameLst>
                                      </p:cBhvr>
                                      <p:to>
                                        <p:strVal val="visible"/>
                                      </p:to>
                                    </p:set>
                                    <p:anim calcmode="lin" valueType="num">
                                      <p:cBhvr>
                                        <p:cTn id="12"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8">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3">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3">
                                            <p:txEl>
                                              <p:pRg st="0" end="0"/>
                                            </p:txEl>
                                          </p:spTgt>
                                        </p:tgtEl>
                                        <p:attrNameLst>
                                          <p:attrName>ppt_w</p:attrName>
                                        </p:attrNameLst>
                                      </p:cBhvr>
                                    </p:anim>
                                    <p:anim by="(#ppt_w*0.50)" calcmode="lin" valueType="num">
                                      <p:cBhvr>
                                        <p:cTn id="22" dur="500" decel="50000" autoRev="1" fill="hold">
                                          <p:stCondLst>
                                            <p:cond delay="0"/>
                                          </p:stCondLst>
                                        </p:cTn>
                                        <p:tgtEl>
                                          <p:spTgt spid="3">
                                            <p:txEl>
                                              <p:pRg st="0" end="0"/>
                                            </p:txEl>
                                          </p:spTgt>
                                        </p:tgtEl>
                                        <p:attrNameLst>
                                          <p:attrName>ppt_x</p:attrName>
                                        </p:attrNameLst>
                                      </p:cBhvr>
                                    </p:anim>
                                    <p:anim from="(-#ppt_h/2)" to="(#ppt_y)" calcmode="lin" valueType="num">
                                      <p:cBhvr>
                                        <p:cTn id="23" dur="1000" fill="hold">
                                          <p:stCondLst>
                                            <p:cond delay="0"/>
                                          </p:stCondLst>
                                        </p:cTn>
                                        <p:tgtEl>
                                          <p:spTgt spid="3">
                                            <p:txEl>
                                              <p:pRg st="0" end="0"/>
                                            </p:txEl>
                                          </p:spTgt>
                                        </p:tgtEl>
                                        <p:attrNameLst>
                                          <p:attrName>ppt_y</p:attrName>
                                        </p:attrNameLst>
                                      </p:cBhvr>
                                    </p:anim>
                                    <p:animRot by="21600000">
                                      <p:cBhvr>
                                        <p:cTn id="24"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44062" y="890954"/>
            <a:ext cx="10105292" cy="4923692"/>
          </a:xfrm>
          <a:prstGeom prst="roundRect">
            <a:avLst/>
          </a:prstGeom>
          <a:noFill/>
          <a:ln w="889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à coins arrondis 5"/>
          <p:cNvSpPr/>
          <p:nvPr/>
        </p:nvSpPr>
        <p:spPr>
          <a:xfrm>
            <a:off x="518160" y="594360"/>
            <a:ext cx="11155680" cy="5669280"/>
          </a:xfrm>
          <a:prstGeom prst="roundRect">
            <a:avLst/>
          </a:prstGeom>
          <a:noFill/>
          <a:ln w="952500" cmpd="thickThin">
            <a:gradFill flip="none" rotWithShape="1">
              <a:gsLst>
                <a:gs pos="0">
                  <a:schemeClr val="accent1">
                    <a:lumMod val="5000"/>
                    <a:lumOff val="95000"/>
                  </a:schemeClr>
                </a:gs>
                <a:gs pos="78000">
                  <a:srgbClr val="7030A0"/>
                </a:gs>
                <a:gs pos="91000">
                  <a:schemeClr val="accent1">
                    <a:lumMod val="45000"/>
                    <a:lumOff val="55000"/>
                  </a:schemeClr>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A3CFE2DC-3D06-4476-BD45-F1DB07407DD3}" type="datetime1">
              <a:rPr lang="fr-FR" sz="2000" b="1" smtClean="0">
                <a:solidFill>
                  <a:schemeClr val="bg1"/>
                </a:solidFill>
                <a:latin typeface="Magneto" panose="04030805050802020D02" pitchFamily="82" charset="0"/>
              </a:rPr>
              <a:t>02/12/2020</a:t>
            </a:fld>
            <a:endParaRPr lang="fr-FR" sz="2000" b="1" dirty="0">
              <a:solidFill>
                <a:schemeClr val="bg1"/>
              </a:solidFill>
              <a:latin typeface="Magneto" panose="04030805050802020D02" pitchFamily="82" charset="0"/>
            </a:endParaRPr>
          </a:p>
        </p:txBody>
      </p:sp>
      <p:sp>
        <p:nvSpPr>
          <p:cNvPr id="8" name="Espace réservé du pied de page 7"/>
          <p:cNvSpPr>
            <a:spLocks noGrp="1"/>
          </p:cNvSpPr>
          <p:nvPr>
            <p:ph type="ftr" sz="quarter" idx="11"/>
          </p:nvPr>
        </p:nvSpPr>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9" name="Espace réservé du numéro de diapositive 8"/>
          <p:cNvSpPr>
            <a:spLocks noGrp="1"/>
          </p:cNvSpPr>
          <p:nvPr>
            <p:ph type="sldNum" sz="quarter" idx="12"/>
          </p:nvPr>
        </p:nvSpPr>
        <p:spPr/>
        <p:txBody>
          <a:bodyPr/>
          <a:lstStyle/>
          <a:p>
            <a:fld id="{4AF24D05-6454-4E9E-A6B2-9CA7E6BA7182}" type="slidenum">
              <a:rPr lang="fr-FR" sz="2000" b="1" smtClean="0">
                <a:solidFill>
                  <a:schemeClr val="bg1"/>
                </a:solidFill>
                <a:latin typeface="Magneto" panose="04030805050802020D02" pitchFamily="82" charset="0"/>
              </a:rPr>
              <a:t>14</a:t>
            </a:fld>
            <a:endParaRPr lang="fr-FR" sz="2000" b="1" dirty="0">
              <a:solidFill>
                <a:schemeClr val="bg1"/>
              </a:solidFill>
              <a:latin typeface="Magneto" panose="04030805050802020D02" pitchFamily="82" charset="0"/>
            </a:endParaRPr>
          </a:p>
        </p:txBody>
      </p:sp>
      <p:sp>
        <p:nvSpPr>
          <p:cNvPr id="2" name="Rectangle 1"/>
          <p:cNvSpPr/>
          <p:nvPr/>
        </p:nvSpPr>
        <p:spPr>
          <a:xfrm>
            <a:off x="1212477" y="1228397"/>
            <a:ext cx="9767046" cy="4401205"/>
          </a:xfrm>
          <a:prstGeom prst="rect">
            <a:avLst/>
          </a:prstGeom>
        </p:spPr>
        <p:txBody>
          <a:bodyPr wrap="square">
            <a:spAutoFit/>
          </a:bodyPr>
          <a:lstStyle/>
          <a:p>
            <a:r>
              <a:rPr lang="fr-FR" sz="2800" b="1" dirty="0" smtClean="0">
                <a:solidFill>
                  <a:schemeClr val="bg1"/>
                </a:solidFill>
                <a:latin typeface="Magneto" panose="04030805050802020D02" pitchFamily="82" charset="0"/>
              </a:rPr>
              <a:t>Fleuriste et journaliste d’opposition dans 4 journaux différents, Yves Salmon dit Victor Noir meurt à 21 ans, lors d’une altercation avec Pierre Bonaparte, prince et cousin de Napoléon III. Comme on peut le constater, une partie de l’</a:t>
            </a:r>
            <a:r>
              <a:rPr lang="fr-FR" sz="2800" b="1" dirty="0" err="1" smtClean="0">
                <a:solidFill>
                  <a:schemeClr val="bg1"/>
                </a:solidFill>
                <a:latin typeface="Magneto" panose="04030805050802020D02" pitchFamily="82" charset="0"/>
              </a:rPr>
              <a:t>oeuvre</a:t>
            </a:r>
            <a:r>
              <a:rPr lang="fr-FR" sz="2800" b="1" dirty="0" smtClean="0">
                <a:solidFill>
                  <a:schemeClr val="bg1"/>
                </a:solidFill>
                <a:latin typeface="Magneto" panose="04030805050802020D02" pitchFamily="82" charset="0"/>
              </a:rPr>
              <a:t> semble plus claire que le reste… Pourquoi ? Dans les années 60, la tombe de Victor Noir devient un véritable objet de culte sexuel. D’après la légende, le fait de frotter le sexe de la statue procurerait fertilité et virilité. </a:t>
            </a:r>
            <a:endParaRPr lang="fr-FR" sz="2800" b="1" dirty="0">
              <a:solidFill>
                <a:schemeClr val="bg1"/>
              </a:solidFill>
              <a:latin typeface="Magneto" panose="04030805050802020D02" pitchFamily="82" charset="0"/>
            </a:endParaRPr>
          </a:p>
        </p:txBody>
      </p:sp>
    </p:spTree>
    <p:extLst>
      <p:ext uri="{BB962C8B-B14F-4D97-AF65-F5344CB8AC3E}">
        <p14:creationId xmlns:p14="http://schemas.microsoft.com/office/powerpoint/2010/main" val="1985930214"/>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8)">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8">
                                            <p:txEl>
                                              <p:pRg st="0" end="0"/>
                                            </p:txEl>
                                          </p:spTgt>
                                        </p:tgtEl>
                                        <p:attrNameLst>
                                          <p:attrName>style.visibility</p:attrName>
                                        </p:attrNameLst>
                                      </p:cBhvr>
                                      <p:to>
                                        <p:strVal val="visible"/>
                                      </p:to>
                                    </p:set>
                                    <p:anim calcmode="lin" valueType="num">
                                      <p:cBhvr>
                                        <p:cTn id="12"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44062" y="890954"/>
            <a:ext cx="10105292" cy="4923692"/>
          </a:xfrm>
          <a:prstGeom prst="roundRect">
            <a:avLst/>
          </a:prstGeom>
          <a:noFill/>
          <a:ln w="889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à coins arrondis 5"/>
          <p:cNvSpPr/>
          <p:nvPr/>
        </p:nvSpPr>
        <p:spPr>
          <a:xfrm>
            <a:off x="518160" y="594360"/>
            <a:ext cx="11155680" cy="5669280"/>
          </a:xfrm>
          <a:prstGeom prst="roundRect">
            <a:avLst/>
          </a:prstGeom>
          <a:noFill/>
          <a:ln w="952500" cmpd="thickThin">
            <a:gradFill flip="none" rotWithShape="1">
              <a:gsLst>
                <a:gs pos="0">
                  <a:schemeClr val="accent1">
                    <a:lumMod val="5000"/>
                    <a:lumOff val="95000"/>
                  </a:schemeClr>
                </a:gs>
                <a:gs pos="78000">
                  <a:srgbClr val="7030A0"/>
                </a:gs>
                <a:gs pos="91000">
                  <a:schemeClr val="accent1">
                    <a:lumMod val="45000"/>
                    <a:lumOff val="55000"/>
                  </a:schemeClr>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A3CFE2DC-3D06-4476-BD45-F1DB07407DD3}" type="datetime1">
              <a:rPr lang="fr-FR" sz="2000" b="1" smtClean="0">
                <a:solidFill>
                  <a:schemeClr val="bg1"/>
                </a:solidFill>
                <a:latin typeface="Magneto" panose="04030805050802020D02" pitchFamily="82" charset="0"/>
              </a:rPr>
              <a:t>02/12/2020</a:t>
            </a:fld>
            <a:endParaRPr lang="fr-FR" sz="2000" b="1" dirty="0">
              <a:solidFill>
                <a:schemeClr val="bg1"/>
              </a:solidFill>
              <a:latin typeface="Magneto" panose="04030805050802020D02" pitchFamily="82" charset="0"/>
            </a:endParaRPr>
          </a:p>
        </p:txBody>
      </p:sp>
      <p:sp>
        <p:nvSpPr>
          <p:cNvPr id="8" name="Espace réservé du pied de page 7"/>
          <p:cNvSpPr>
            <a:spLocks noGrp="1"/>
          </p:cNvSpPr>
          <p:nvPr>
            <p:ph type="ftr" sz="quarter" idx="11"/>
          </p:nvPr>
        </p:nvSpPr>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9" name="Espace réservé du numéro de diapositive 8"/>
          <p:cNvSpPr>
            <a:spLocks noGrp="1"/>
          </p:cNvSpPr>
          <p:nvPr>
            <p:ph type="sldNum" sz="quarter" idx="12"/>
          </p:nvPr>
        </p:nvSpPr>
        <p:spPr/>
        <p:txBody>
          <a:bodyPr/>
          <a:lstStyle/>
          <a:p>
            <a:fld id="{4AF24D05-6454-4E9E-A6B2-9CA7E6BA7182}" type="slidenum">
              <a:rPr lang="fr-FR" sz="2000" b="1" smtClean="0">
                <a:solidFill>
                  <a:schemeClr val="bg1"/>
                </a:solidFill>
                <a:latin typeface="Magneto" panose="04030805050802020D02" pitchFamily="82" charset="0"/>
              </a:rPr>
              <a:t>15</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68388" y="1077259"/>
            <a:ext cx="7059706" cy="4706470"/>
          </a:xfrm>
          <a:prstGeom prst="rect">
            <a:avLst/>
          </a:prstGeom>
          <a:effectLst>
            <a:softEdge rad="127000"/>
          </a:effectLst>
        </p:spPr>
      </p:pic>
      <p:sp>
        <p:nvSpPr>
          <p:cNvPr id="3" name="Rectangle 2"/>
          <p:cNvSpPr/>
          <p:nvPr/>
        </p:nvSpPr>
        <p:spPr>
          <a:xfrm>
            <a:off x="3674633" y="1077259"/>
            <a:ext cx="4935967" cy="646331"/>
          </a:xfrm>
          <a:prstGeom prst="rect">
            <a:avLst/>
          </a:prstGeom>
        </p:spPr>
        <p:txBody>
          <a:bodyPr wrap="none">
            <a:spAutoFit/>
          </a:bodyPr>
          <a:lstStyle/>
          <a:p>
            <a:r>
              <a:rPr lang="fr-FR" sz="3600" b="1" dirty="0" smtClean="0">
                <a:solidFill>
                  <a:schemeClr val="bg1"/>
                </a:solidFill>
                <a:effectLst>
                  <a:glow rad="228600">
                    <a:schemeClr val="accent2">
                      <a:satMod val="175000"/>
                      <a:alpha val="40000"/>
                    </a:schemeClr>
                  </a:glow>
                </a:effectLst>
                <a:latin typeface="Magneto" panose="04030805050802020D02" pitchFamily="82" charset="0"/>
              </a:rPr>
              <a:t>Le Passe-muraille</a:t>
            </a:r>
            <a:endParaRPr lang="fr-FR" sz="3600" b="1" dirty="0">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576015300"/>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8)">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8">
                                            <p:txEl>
                                              <p:pRg st="0" end="0"/>
                                            </p:txEl>
                                          </p:spTgt>
                                        </p:tgtEl>
                                        <p:attrNameLst>
                                          <p:attrName>style.visibility</p:attrName>
                                        </p:attrNameLst>
                                      </p:cBhvr>
                                      <p:to>
                                        <p:strVal val="visible"/>
                                      </p:to>
                                    </p:set>
                                    <p:anim calcmode="lin" valueType="num">
                                      <p:cBhvr>
                                        <p:cTn id="12"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8">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3">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3">
                                            <p:txEl>
                                              <p:pRg st="0" end="0"/>
                                            </p:txEl>
                                          </p:spTgt>
                                        </p:tgtEl>
                                        <p:attrNameLst>
                                          <p:attrName>ppt_w</p:attrName>
                                        </p:attrNameLst>
                                      </p:cBhvr>
                                    </p:anim>
                                    <p:anim by="(#ppt_w*0.50)" calcmode="lin" valueType="num">
                                      <p:cBhvr>
                                        <p:cTn id="22" dur="500" decel="50000" autoRev="1" fill="hold">
                                          <p:stCondLst>
                                            <p:cond delay="0"/>
                                          </p:stCondLst>
                                        </p:cTn>
                                        <p:tgtEl>
                                          <p:spTgt spid="3">
                                            <p:txEl>
                                              <p:pRg st="0" end="0"/>
                                            </p:txEl>
                                          </p:spTgt>
                                        </p:tgtEl>
                                        <p:attrNameLst>
                                          <p:attrName>ppt_x</p:attrName>
                                        </p:attrNameLst>
                                      </p:cBhvr>
                                    </p:anim>
                                    <p:anim from="(-#ppt_h/2)" to="(#ppt_y)" calcmode="lin" valueType="num">
                                      <p:cBhvr>
                                        <p:cTn id="23" dur="1000" fill="hold">
                                          <p:stCondLst>
                                            <p:cond delay="0"/>
                                          </p:stCondLst>
                                        </p:cTn>
                                        <p:tgtEl>
                                          <p:spTgt spid="3">
                                            <p:txEl>
                                              <p:pRg st="0" end="0"/>
                                            </p:txEl>
                                          </p:spTgt>
                                        </p:tgtEl>
                                        <p:attrNameLst>
                                          <p:attrName>ppt_y</p:attrName>
                                        </p:attrNameLst>
                                      </p:cBhvr>
                                    </p:anim>
                                    <p:animRot by="21600000">
                                      <p:cBhvr>
                                        <p:cTn id="24"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44062" y="890954"/>
            <a:ext cx="10105292" cy="4923692"/>
          </a:xfrm>
          <a:prstGeom prst="roundRect">
            <a:avLst/>
          </a:prstGeom>
          <a:noFill/>
          <a:ln w="889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à coins arrondis 5"/>
          <p:cNvSpPr/>
          <p:nvPr/>
        </p:nvSpPr>
        <p:spPr>
          <a:xfrm>
            <a:off x="518160" y="594360"/>
            <a:ext cx="11155680" cy="5669280"/>
          </a:xfrm>
          <a:prstGeom prst="roundRect">
            <a:avLst/>
          </a:prstGeom>
          <a:noFill/>
          <a:ln w="952500" cmpd="thickThin">
            <a:gradFill flip="none" rotWithShape="1">
              <a:gsLst>
                <a:gs pos="0">
                  <a:schemeClr val="accent1">
                    <a:lumMod val="5000"/>
                    <a:lumOff val="95000"/>
                  </a:schemeClr>
                </a:gs>
                <a:gs pos="78000">
                  <a:srgbClr val="7030A0"/>
                </a:gs>
                <a:gs pos="91000">
                  <a:schemeClr val="accent1">
                    <a:lumMod val="45000"/>
                    <a:lumOff val="55000"/>
                  </a:schemeClr>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A3CFE2DC-3D06-4476-BD45-F1DB07407DD3}" type="datetime1">
              <a:rPr lang="fr-FR" sz="2000" b="1" smtClean="0">
                <a:solidFill>
                  <a:schemeClr val="bg1"/>
                </a:solidFill>
                <a:latin typeface="Magneto" panose="04030805050802020D02" pitchFamily="82" charset="0"/>
              </a:rPr>
              <a:t>02/12/2020</a:t>
            </a:fld>
            <a:endParaRPr lang="fr-FR" sz="2000" b="1" dirty="0">
              <a:solidFill>
                <a:schemeClr val="bg1"/>
              </a:solidFill>
              <a:latin typeface="Magneto" panose="04030805050802020D02" pitchFamily="82" charset="0"/>
            </a:endParaRPr>
          </a:p>
        </p:txBody>
      </p:sp>
      <p:sp>
        <p:nvSpPr>
          <p:cNvPr id="8" name="Espace réservé du pied de page 7"/>
          <p:cNvSpPr>
            <a:spLocks noGrp="1"/>
          </p:cNvSpPr>
          <p:nvPr>
            <p:ph type="ftr" sz="quarter" idx="11"/>
          </p:nvPr>
        </p:nvSpPr>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9" name="Espace réservé du numéro de diapositive 8"/>
          <p:cNvSpPr>
            <a:spLocks noGrp="1"/>
          </p:cNvSpPr>
          <p:nvPr>
            <p:ph type="sldNum" sz="quarter" idx="12"/>
          </p:nvPr>
        </p:nvSpPr>
        <p:spPr/>
        <p:txBody>
          <a:bodyPr/>
          <a:lstStyle/>
          <a:p>
            <a:fld id="{4AF24D05-6454-4E9E-A6B2-9CA7E6BA7182}" type="slidenum">
              <a:rPr lang="fr-FR" sz="2000" b="1" smtClean="0">
                <a:solidFill>
                  <a:schemeClr val="bg1"/>
                </a:solidFill>
                <a:latin typeface="Magneto" panose="04030805050802020D02" pitchFamily="82" charset="0"/>
              </a:rPr>
              <a:t>16</a:t>
            </a:fld>
            <a:endParaRPr lang="fr-FR" sz="2000" b="1" dirty="0">
              <a:solidFill>
                <a:schemeClr val="bg1"/>
              </a:solidFill>
              <a:latin typeface="Magneto" panose="04030805050802020D02" pitchFamily="82" charset="0"/>
            </a:endParaRPr>
          </a:p>
        </p:txBody>
      </p:sp>
      <p:sp>
        <p:nvSpPr>
          <p:cNvPr id="2" name="Rectangle 1"/>
          <p:cNvSpPr/>
          <p:nvPr/>
        </p:nvSpPr>
        <p:spPr>
          <a:xfrm>
            <a:off x="1994647" y="1720840"/>
            <a:ext cx="8202706" cy="3416320"/>
          </a:xfrm>
          <a:prstGeom prst="rect">
            <a:avLst/>
          </a:prstGeom>
        </p:spPr>
        <p:txBody>
          <a:bodyPr wrap="square">
            <a:spAutoFit/>
          </a:bodyPr>
          <a:lstStyle/>
          <a:p>
            <a:r>
              <a:rPr lang="fr-FR" sz="3600" b="1" dirty="0" smtClean="0">
                <a:solidFill>
                  <a:schemeClr val="bg1"/>
                </a:solidFill>
                <a:latin typeface="Magneto" panose="04030805050802020D02" pitchFamily="82" charset="0"/>
              </a:rPr>
              <a:t>Le Passe-muraille, figé dans le mur de la Place Marcel Aymé, est une statue réalisée par l’acteur Jean Marais, en hommage à l’œuvre de l’écrivain Marcel Aymé !</a:t>
            </a:r>
            <a:endParaRPr lang="fr-FR" sz="3600" b="1" dirty="0">
              <a:solidFill>
                <a:schemeClr val="bg1"/>
              </a:solidFill>
              <a:latin typeface="Magneto" panose="04030805050802020D02" pitchFamily="82" charset="0"/>
            </a:endParaRPr>
          </a:p>
        </p:txBody>
      </p:sp>
    </p:spTree>
    <p:extLst>
      <p:ext uri="{BB962C8B-B14F-4D97-AF65-F5344CB8AC3E}">
        <p14:creationId xmlns:p14="http://schemas.microsoft.com/office/powerpoint/2010/main" val="818253498"/>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8)">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8">
                                            <p:txEl>
                                              <p:pRg st="0" end="0"/>
                                            </p:txEl>
                                          </p:spTgt>
                                        </p:tgtEl>
                                        <p:attrNameLst>
                                          <p:attrName>style.visibility</p:attrName>
                                        </p:attrNameLst>
                                      </p:cBhvr>
                                      <p:to>
                                        <p:strVal val="visible"/>
                                      </p:to>
                                    </p:set>
                                    <p:anim calcmode="lin" valueType="num">
                                      <p:cBhvr>
                                        <p:cTn id="12"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8">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44062" y="890954"/>
            <a:ext cx="10105292" cy="4923692"/>
          </a:xfrm>
          <a:prstGeom prst="roundRect">
            <a:avLst/>
          </a:prstGeom>
          <a:noFill/>
          <a:ln w="889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à coins arrondis 5"/>
          <p:cNvSpPr/>
          <p:nvPr/>
        </p:nvSpPr>
        <p:spPr>
          <a:xfrm>
            <a:off x="518160" y="594360"/>
            <a:ext cx="11155680" cy="5669280"/>
          </a:xfrm>
          <a:prstGeom prst="roundRect">
            <a:avLst/>
          </a:prstGeom>
          <a:noFill/>
          <a:ln w="952500" cmpd="thickThin">
            <a:gradFill flip="none" rotWithShape="1">
              <a:gsLst>
                <a:gs pos="0">
                  <a:schemeClr val="accent1">
                    <a:lumMod val="5000"/>
                    <a:lumOff val="95000"/>
                  </a:schemeClr>
                </a:gs>
                <a:gs pos="78000">
                  <a:srgbClr val="7030A0"/>
                </a:gs>
                <a:gs pos="91000">
                  <a:schemeClr val="accent1">
                    <a:lumMod val="45000"/>
                    <a:lumOff val="55000"/>
                  </a:schemeClr>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A3CFE2DC-3D06-4476-BD45-F1DB07407DD3}" type="datetime1">
              <a:rPr lang="fr-FR" sz="2000" b="1" smtClean="0">
                <a:solidFill>
                  <a:schemeClr val="bg1"/>
                </a:solidFill>
                <a:latin typeface="Magneto" panose="04030805050802020D02" pitchFamily="82" charset="0"/>
              </a:rPr>
              <a:t>02/12/2020</a:t>
            </a:fld>
            <a:endParaRPr lang="fr-FR" sz="2000" b="1" dirty="0">
              <a:solidFill>
                <a:schemeClr val="bg1"/>
              </a:solidFill>
              <a:latin typeface="Magneto" panose="04030805050802020D02" pitchFamily="82" charset="0"/>
            </a:endParaRPr>
          </a:p>
        </p:txBody>
      </p:sp>
      <p:pic>
        <p:nvPicPr>
          <p:cNvPr id="11" name="Image 10"/>
          <p:cNvPicPr>
            <a:picLocks noChangeAspect="1"/>
          </p:cNvPicPr>
          <p:nvPr/>
        </p:nvPicPr>
        <p:blipFill>
          <a:blip r:embed="rId3"/>
          <a:stretch>
            <a:fillRect/>
          </a:stretch>
        </p:blipFill>
        <p:spPr>
          <a:xfrm>
            <a:off x="997449" y="1129553"/>
            <a:ext cx="10277807" cy="4635291"/>
          </a:xfrm>
          <a:prstGeom prst="rect">
            <a:avLst/>
          </a:prstGeom>
          <a:effectLst>
            <a:softEdge rad="127000"/>
          </a:effectLst>
        </p:spPr>
      </p:pic>
      <p:sp>
        <p:nvSpPr>
          <p:cNvPr id="8" name="Espace réservé du pied de page 7"/>
          <p:cNvSpPr>
            <a:spLocks noGrp="1"/>
          </p:cNvSpPr>
          <p:nvPr>
            <p:ph type="ftr" sz="quarter" idx="11"/>
          </p:nvPr>
        </p:nvSpPr>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9" name="Espace réservé du numéro de diapositive 8"/>
          <p:cNvSpPr>
            <a:spLocks noGrp="1"/>
          </p:cNvSpPr>
          <p:nvPr>
            <p:ph type="sldNum" sz="quarter" idx="12"/>
          </p:nvPr>
        </p:nvSpPr>
        <p:spPr/>
        <p:txBody>
          <a:bodyPr/>
          <a:lstStyle/>
          <a:p>
            <a:fld id="{4AF24D05-6454-4E9E-A6B2-9CA7E6BA7182}" type="slidenum">
              <a:rPr lang="fr-FR" sz="2000" b="1" smtClean="0">
                <a:solidFill>
                  <a:schemeClr val="bg1"/>
                </a:solidFill>
                <a:latin typeface="Magneto" panose="04030805050802020D02" pitchFamily="82" charset="0"/>
              </a:rPr>
              <a:t>17</a:t>
            </a:fld>
            <a:endParaRPr lang="fr-FR" sz="2000" b="1" dirty="0">
              <a:solidFill>
                <a:schemeClr val="bg1"/>
              </a:solidFill>
              <a:latin typeface="Magneto" panose="04030805050802020D02" pitchFamily="82" charset="0"/>
            </a:endParaRPr>
          </a:p>
        </p:txBody>
      </p:sp>
      <p:sp>
        <p:nvSpPr>
          <p:cNvPr id="10" name="Rectangle 9"/>
          <p:cNvSpPr/>
          <p:nvPr/>
        </p:nvSpPr>
        <p:spPr>
          <a:xfrm>
            <a:off x="1453543" y="2154536"/>
            <a:ext cx="9284914" cy="2585323"/>
          </a:xfrm>
          <a:prstGeom prst="rect">
            <a:avLst/>
          </a:prstGeom>
          <a:noFill/>
        </p:spPr>
        <p:txBody>
          <a:bodyPr wrap="none" lIns="91440" tIns="45720" rIns="91440" bIns="45720">
            <a:spAutoFit/>
          </a:bodyPr>
          <a:lstStyle/>
          <a:p>
            <a:pPr algn="ctr"/>
            <a:r>
              <a:rPr lang="fr-FR" sz="5400" b="1" dirty="0" smtClean="0">
                <a:ln w="9525">
                  <a:solidFill>
                    <a:schemeClr val="bg1"/>
                  </a:solidFill>
                  <a:prstDash val="solid"/>
                </a:ln>
                <a:effectLst>
                  <a:glow rad="228600">
                    <a:schemeClr val="accent5">
                      <a:satMod val="175000"/>
                      <a:alpha val="40000"/>
                    </a:schemeClr>
                  </a:glow>
                  <a:outerShdw blurRad="12700" dist="38100" dir="2700000" algn="tl" rotWithShape="0">
                    <a:schemeClr val="bg1">
                      <a:lumMod val="50000"/>
                    </a:schemeClr>
                  </a:outerShdw>
                </a:effectLst>
                <a:latin typeface="Magneto" panose="04030805050802020D02" pitchFamily="82" charset="0"/>
              </a:rPr>
              <a:t>C’était</a:t>
            </a:r>
          </a:p>
          <a:p>
            <a:pPr algn="ctr"/>
            <a:r>
              <a:rPr lang="fr-FR" sz="5400" b="1" dirty="0" smtClean="0">
                <a:ln w="9525">
                  <a:solidFill>
                    <a:schemeClr val="bg1"/>
                  </a:solidFill>
                  <a:prstDash val="solid"/>
                </a:ln>
                <a:effectLst>
                  <a:glow rad="228600">
                    <a:schemeClr val="accent5">
                      <a:satMod val="175000"/>
                      <a:alpha val="40000"/>
                    </a:schemeClr>
                  </a:glow>
                  <a:outerShdw blurRad="12700" dist="38100" dir="2700000" algn="tl" rotWithShape="0">
                    <a:schemeClr val="bg1">
                      <a:lumMod val="50000"/>
                    </a:schemeClr>
                  </a:outerShdw>
                </a:effectLst>
                <a:latin typeface="Magneto" panose="04030805050802020D02" pitchFamily="82" charset="0"/>
              </a:rPr>
              <a:t>A Paris des Sculptures</a:t>
            </a:r>
          </a:p>
          <a:p>
            <a:pPr algn="ctr"/>
            <a:r>
              <a:rPr lang="fr-FR" sz="5400" b="1" dirty="0" smtClean="0">
                <a:ln w="9525">
                  <a:solidFill>
                    <a:schemeClr val="bg1"/>
                  </a:solidFill>
                  <a:prstDash val="solid"/>
                </a:ln>
                <a:effectLst>
                  <a:glow rad="228600">
                    <a:schemeClr val="accent5">
                      <a:satMod val="175000"/>
                      <a:alpha val="40000"/>
                    </a:schemeClr>
                  </a:glow>
                  <a:outerShdw blurRad="12700" dist="38100" dir="2700000" algn="tl" rotWithShape="0">
                    <a:schemeClr val="bg1">
                      <a:lumMod val="50000"/>
                    </a:schemeClr>
                  </a:outerShdw>
                </a:effectLst>
                <a:latin typeface="Magneto" panose="04030805050802020D02" pitchFamily="82" charset="0"/>
              </a:rPr>
              <a:t> des plus  bizarres</a:t>
            </a:r>
            <a:endParaRPr lang="fr-FR" sz="5400" b="1" cap="none" spc="0" dirty="0">
              <a:ln w="9525">
                <a:solidFill>
                  <a:schemeClr val="bg1"/>
                </a:solidFill>
                <a:prstDash val="solid"/>
              </a:ln>
              <a:solidFill>
                <a:schemeClr val="tx1"/>
              </a:solidFill>
              <a:effectLst>
                <a:glow rad="228600">
                  <a:schemeClr val="accent5">
                    <a:satMod val="175000"/>
                    <a:alpha val="40000"/>
                  </a:schemeClr>
                </a:glow>
                <a:outerShdw blurRad="12700" dist="38100" dir="2700000" algn="tl" rotWithShape="0">
                  <a:schemeClr val="bg1">
                    <a:lumMod val="50000"/>
                  </a:schemeClr>
                </a:outerShdw>
              </a:effectLst>
              <a:latin typeface="Magneto" panose="04030805050802020D02" pitchFamily="82" charset="0"/>
            </a:endParaRPr>
          </a:p>
        </p:txBody>
      </p:sp>
    </p:spTree>
    <p:extLst>
      <p:ext uri="{BB962C8B-B14F-4D97-AF65-F5344CB8AC3E}">
        <p14:creationId xmlns:p14="http://schemas.microsoft.com/office/powerpoint/2010/main" val="3794767192"/>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8)">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8">
                                            <p:txEl>
                                              <p:pRg st="0" end="0"/>
                                            </p:txEl>
                                          </p:spTgt>
                                        </p:tgtEl>
                                        <p:attrNameLst>
                                          <p:attrName>style.visibility</p:attrName>
                                        </p:attrNameLst>
                                      </p:cBhvr>
                                      <p:to>
                                        <p:strVal val="visible"/>
                                      </p:to>
                                    </p:set>
                                    <p:anim calcmode="lin" valueType="num">
                                      <p:cBhvr>
                                        <p:cTn id="12"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8">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2000"/>
                                        <p:tgtEl>
                                          <p:spTgt spid="11"/>
                                        </p:tgtEl>
                                      </p:cBhvr>
                                    </p:animEffect>
                                    <p:anim calcmode="lin" valueType="num">
                                      <p:cBhvr>
                                        <p:cTn id="22" dur="2000" fill="hold"/>
                                        <p:tgtEl>
                                          <p:spTgt spid="11"/>
                                        </p:tgtEl>
                                        <p:attrNameLst>
                                          <p:attrName>ppt_w</p:attrName>
                                        </p:attrNameLst>
                                      </p:cBhvr>
                                      <p:tavLst>
                                        <p:tav tm="0" fmla="#ppt_w*sin(2.5*pi*$)">
                                          <p:val>
                                            <p:fltVal val="0"/>
                                          </p:val>
                                        </p:tav>
                                        <p:tav tm="100000">
                                          <p:val>
                                            <p:fltVal val="1"/>
                                          </p:val>
                                        </p:tav>
                                      </p:tavLst>
                                    </p:anim>
                                    <p:anim calcmode="lin" valueType="num">
                                      <p:cBhvr>
                                        <p:cTn id="23" dur="2000" fill="hold"/>
                                        <p:tgtEl>
                                          <p:spTgt spid="11"/>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38" presetClass="entr" presetSubtype="0" accel="50000" fill="hold" nodeType="clickEffect">
                                  <p:stCondLst>
                                    <p:cond delay="0"/>
                                  </p:stCondLst>
                                  <p:iterate type="lt">
                                    <p:tmPct val="50000"/>
                                  </p:iterate>
                                  <p:childTnLst>
                                    <p:set>
                                      <p:cBhvr>
                                        <p:cTn id="27" dur="1" fill="hold">
                                          <p:stCondLst>
                                            <p:cond delay="0"/>
                                          </p:stCondLst>
                                        </p:cTn>
                                        <p:tgtEl>
                                          <p:spTgt spid="10">
                                            <p:txEl>
                                              <p:pRg st="0" end="0"/>
                                            </p:txEl>
                                          </p:spTgt>
                                        </p:tgtEl>
                                        <p:attrNameLst>
                                          <p:attrName>style.visibility</p:attrName>
                                        </p:attrNameLst>
                                      </p:cBhvr>
                                      <p:to>
                                        <p:strVal val="visible"/>
                                      </p:to>
                                    </p:set>
                                    <p:set>
                                      <p:cBhvr>
                                        <p:cTn id="28" dur="455" fill="hold">
                                          <p:stCondLst>
                                            <p:cond delay="0"/>
                                          </p:stCondLst>
                                        </p:cTn>
                                        <p:tgtEl>
                                          <p:spTgt spid="10">
                                            <p:txEl>
                                              <p:pRg st="0" end="0"/>
                                            </p:txEl>
                                          </p:spTgt>
                                        </p:tgtEl>
                                        <p:attrNameLst>
                                          <p:attrName>style.rotation</p:attrName>
                                        </p:attrNameLst>
                                      </p:cBhvr>
                                      <p:to>
                                        <p:strVal val="-45.0"/>
                                      </p:to>
                                    </p:set>
                                    <p:anim calcmode="lin" valueType="num">
                                      <p:cBhvr>
                                        <p:cTn id="29" dur="455" fill="hold">
                                          <p:stCondLst>
                                            <p:cond delay="455"/>
                                          </p:stCondLst>
                                        </p:cTn>
                                        <p:tgtEl>
                                          <p:spTgt spid="10">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0" dur="455" fill="hold">
                                          <p:stCondLst>
                                            <p:cond delay="0"/>
                                          </p:stCondLst>
                                        </p:cTn>
                                        <p:tgtEl>
                                          <p:spTgt spid="10">
                                            <p:txEl>
                                              <p:pRg st="0" end="0"/>
                                            </p:txEl>
                                          </p:spTgt>
                                        </p:tgtEl>
                                        <p:attrNameLst>
                                          <p:attrName>ppt_y</p:attrName>
                                        </p:attrNameLst>
                                      </p:cBhvr>
                                      <p:tavLst>
                                        <p:tav tm="0">
                                          <p:val>
                                            <p:strVal val="#ppt_y-1"/>
                                          </p:val>
                                        </p:tav>
                                        <p:tav tm="100000">
                                          <p:val>
                                            <p:strVal val="#ppt_y-(0.354*#ppt_w-0.172*#ppt_h)"/>
                                          </p:val>
                                        </p:tav>
                                      </p:tavLst>
                                    </p:anim>
                                    <p:anim calcmode="lin" valueType="num">
                                      <p:cBhvr>
                                        <p:cTn id="31" dur="156" decel="50000" autoRev="1" fill="hold">
                                          <p:stCondLst>
                                            <p:cond delay="455"/>
                                          </p:stCondLst>
                                        </p:cTn>
                                        <p:tgtEl>
                                          <p:spTgt spid="10">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2" dur="136" fill="hold">
                                          <p:stCondLst>
                                            <p:cond delay="864"/>
                                          </p:stCondLst>
                                        </p:cTn>
                                        <p:tgtEl>
                                          <p:spTgt spid="10">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38" presetClass="entr" presetSubtype="0" accel="50000" fill="hold" nodeType="clickEffect">
                                  <p:stCondLst>
                                    <p:cond delay="0"/>
                                  </p:stCondLst>
                                  <p:iterate type="lt">
                                    <p:tmPct val="50000"/>
                                  </p:iterate>
                                  <p:childTnLst>
                                    <p:set>
                                      <p:cBhvr>
                                        <p:cTn id="36" dur="1" fill="hold">
                                          <p:stCondLst>
                                            <p:cond delay="0"/>
                                          </p:stCondLst>
                                        </p:cTn>
                                        <p:tgtEl>
                                          <p:spTgt spid="10">
                                            <p:txEl>
                                              <p:pRg st="1" end="1"/>
                                            </p:txEl>
                                          </p:spTgt>
                                        </p:tgtEl>
                                        <p:attrNameLst>
                                          <p:attrName>style.visibility</p:attrName>
                                        </p:attrNameLst>
                                      </p:cBhvr>
                                      <p:to>
                                        <p:strVal val="visible"/>
                                      </p:to>
                                    </p:set>
                                    <p:set>
                                      <p:cBhvr>
                                        <p:cTn id="37" dur="455" fill="hold">
                                          <p:stCondLst>
                                            <p:cond delay="0"/>
                                          </p:stCondLst>
                                        </p:cTn>
                                        <p:tgtEl>
                                          <p:spTgt spid="10">
                                            <p:txEl>
                                              <p:pRg st="1" end="1"/>
                                            </p:txEl>
                                          </p:spTgt>
                                        </p:tgtEl>
                                        <p:attrNameLst>
                                          <p:attrName>style.rotation</p:attrName>
                                        </p:attrNameLst>
                                      </p:cBhvr>
                                      <p:to>
                                        <p:strVal val="-45.0"/>
                                      </p:to>
                                    </p:set>
                                    <p:anim calcmode="lin" valueType="num">
                                      <p:cBhvr>
                                        <p:cTn id="38" dur="455" fill="hold">
                                          <p:stCondLst>
                                            <p:cond delay="455"/>
                                          </p:stCondLst>
                                        </p:cTn>
                                        <p:tgtEl>
                                          <p:spTgt spid="10">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9" dur="455" fill="hold">
                                          <p:stCondLst>
                                            <p:cond delay="0"/>
                                          </p:stCondLst>
                                        </p:cTn>
                                        <p:tgtEl>
                                          <p:spTgt spid="10">
                                            <p:txEl>
                                              <p:pRg st="1" end="1"/>
                                            </p:txEl>
                                          </p:spTgt>
                                        </p:tgtEl>
                                        <p:attrNameLst>
                                          <p:attrName>ppt_y</p:attrName>
                                        </p:attrNameLst>
                                      </p:cBhvr>
                                      <p:tavLst>
                                        <p:tav tm="0">
                                          <p:val>
                                            <p:strVal val="#ppt_y-1"/>
                                          </p:val>
                                        </p:tav>
                                        <p:tav tm="100000">
                                          <p:val>
                                            <p:strVal val="#ppt_y-(0.354*#ppt_w-0.172*#ppt_h)"/>
                                          </p:val>
                                        </p:tav>
                                      </p:tavLst>
                                    </p:anim>
                                    <p:anim calcmode="lin" valueType="num">
                                      <p:cBhvr>
                                        <p:cTn id="40" dur="156" decel="50000" autoRev="1" fill="hold">
                                          <p:stCondLst>
                                            <p:cond delay="455"/>
                                          </p:stCondLst>
                                        </p:cTn>
                                        <p:tgtEl>
                                          <p:spTgt spid="10">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41" dur="136" fill="hold">
                                          <p:stCondLst>
                                            <p:cond delay="864"/>
                                          </p:stCondLst>
                                        </p:cTn>
                                        <p:tgtEl>
                                          <p:spTgt spid="10">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38" presetClass="entr" presetSubtype="0" accel="50000" fill="hold" nodeType="clickEffect">
                                  <p:stCondLst>
                                    <p:cond delay="0"/>
                                  </p:stCondLst>
                                  <p:iterate type="lt">
                                    <p:tmPct val="50000"/>
                                  </p:iterate>
                                  <p:childTnLst>
                                    <p:set>
                                      <p:cBhvr>
                                        <p:cTn id="45" dur="1" fill="hold">
                                          <p:stCondLst>
                                            <p:cond delay="0"/>
                                          </p:stCondLst>
                                        </p:cTn>
                                        <p:tgtEl>
                                          <p:spTgt spid="10">
                                            <p:txEl>
                                              <p:pRg st="2" end="2"/>
                                            </p:txEl>
                                          </p:spTgt>
                                        </p:tgtEl>
                                        <p:attrNameLst>
                                          <p:attrName>style.visibility</p:attrName>
                                        </p:attrNameLst>
                                      </p:cBhvr>
                                      <p:to>
                                        <p:strVal val="visible"/>
                                      </p:to>
                                    </p:set>
                                    <p:set>
                                      <p:cBhvr>
                                        <p:cTn id="46" dur="455" fill="hold">
                                          <p:stCondLst>
                                            <p:cond delay="0"/>
                                          </p:stCondLst>
                                        </p:cTn>
                                        <p:tgtEl>
                                          <p:spTgt spid="10">
                                            <p:txEl>
                                              <p:pRg st="2" end="2"/>
                                            </p:txEl>
                                          </p:spTgt>
                                        </p:tgtEl>
                                        <p:attrNameLst>
                                          <p:attrName>style.rotation</p:attrName>
                                        </p:attrNameLst>
                                      </p:cBhvr>
                                      <p:to>
                                        <p:strVal val="-45.0"/>
                                      </p:to>
                                    </p:set>
                                    <p:anim calcmode="lin" valueType="num">
                                      <p:cBhvr>
                                        <p:cTn id="47" dur="455" fill="hold">
                                          <p:stCondLst>
                                            <p:cond delay="455"/>
                                          </p:stCondLst>
                                        </p:cTn>
                                        <p:tgtEl>
                                          <p:spTgt spid="10">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48" dur="455" fill="hold">
                                          <p:stCondLst>
                                            <p:cond delay="0"/>
                                          </p:stCondLst>
                                        </p:cTn>
                                        <p:tgtEl>
                                          <p:spTgt spid="10">
                                            <p:txEl>
                                              <p:pRg st="2" end="2"/>
                                            </p:txEl>
                                          </p:spTgt>
                                        </p:tgtEl>
                                        <p:attrNameLst>
                                          <p:attrName>ppt_y</p:attrName>
                                        </p:attrNameLst>
                                      </p:cBhvr>
                                      <p:tavLst>
                                        <p:tav tm="0">
                                          <p:val>
                                            <p:strVal val="#ppt_y-1"/>
                                          </p:val>
                                        </p:tav>
                                        <p:tav tm="100000">
                                          <p:val>
                                            <p:strVal val="#ppt_y-(0.354*#ppt_w-0.172*#ppt_h)"/>
                                          </p:val>
                                        </p:tav>
                                      </p:tavLst>
                                    </p:anim>
                                    <p:anim calcmode="lin" valueType="num">
                                      <p:cBhvr>
                                        <p:cTn id="49" dur="156" decel="50000" autoRev="1" fill="hold">
                                          <p:stCondLst>
                                            <p:cond delay="455"/>
                                          </p:stCondLst>
                                        </p:cTn>
                                        <p:tgtEl>
                                          <p:spTgt spid="10">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50" dur="136" fill="hold">
                                          <p:stCondLst>
                                            <p:cond delay="864"/>
                                          </p:stCondLst>
                                        </p:cTn>
                                        <p:tgtEl>
                                          <p:spTgt spid="10">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578</TotalTime>
  <Words>541</Words>
  <Application>Microsoft Office PowerPoint</Application>
  <PresentationFormat>Grand écran</PresentationFormat>
  <Paragraphs>93</Paragraphs>
  <Slides>17</Slides>
  <Notes>17</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17</vt:i4>
      </vt:variant>
    </vt:vector>
  </HeadingPairs>
  <TitlesOfParts>
    <vt:vector size="22"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9</cp:revision>
  <dcterms:created xsi:type="dcterms:W3CDTF">2020-12-02T08:38:08Z</dcterms:created>
  <dcterms:modified xsi:type="dcterms:W3CDTF">2020-12-02T18:16:26Z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