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ingRAH4E7UJA9sEdSkUxQ==" hashData="kGYOrQ5gcdr2rgnIRerinc5jFdQAwRvbg5h1aRVrJaam3Mo+4OX22NfbtdMDr5MZjThxvC/AkQjNNMq9iSBz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59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29/11/2020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29/11/2020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rgbClr val="FFC000"/>
            </a:gs>
            <a:gs pos="83000">
              <a:srgbClr val="FFC000"/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89832" y="1404258"/>
            <a:ext cx="84123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stupide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13965" y="1536173"/>
            <a:ext cx="83640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Ça paraît stupide, mais si ça marche c'est que ce n'est pas si stupide</a:t>
            </a:r>
          </a:p>
        </p:txBody>
      </p:sp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'Il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y a les personnes qui remplacent dès que quelque chose est cassé ou ne fonctionne plus, et il y a ces personnes qui préfèrent faire preuve d'imagination pour réparer le problème... Et si parfois ça peut paraître stupide, ces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prouvent que ce n'est pas le cas puisque ça marche !</a:t>
            </a: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17" b="8235"/>
          <a:stretch/>
        </p:blipFill>
        <p:spPr>
          <a:xfrm>
            <a:off x="3916158" y="1019209"/>
            <a:ext cx="4359684" cy="4881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471" y="1019286"/>
            <a:ext cx="5042647" cy="4840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044" y="1035423"/>
            <a:ext cx="8826109" cy="4779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459" y="1010151"/>
            <a:ext cx="8710094" cy="4891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196" r="-293"/>
          <a:stretch/>
        </p:blipFill>
        <p:spPr>
          <a:xfrm>
            <a:off x="3684494" y="995757"/>
            <a:ext cx="4840941" cy="4856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2547" y="1000384"/>
            <a:ext cx="6526905" cy="4857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569" r="-14" b="2353"/>
          <a:stretch/>
        </p:blipFill>
        <p:spPr>
          <a:xfrm>
            <a:off x="3675495" y="1008529"/>
            <a:ext cx="4742364" cy="4828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18" r="-317" b="4712"/>
          <a:stretch/>
        </p:blipFill>
        <p:spPr>
          <a:xfrm>
            <a:off x="3000375" y="1048871"/>
            <a:ext cx="6210860" cy="4787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255" r="714" b="9804"/>
          <a:stretch/>
        </p:blipFill>
        <p:spPr>
          <a:xfrm>
            <a:off x="3554505" y="997442"/>
            <a:ext cx="5082989" cy="4863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022707"/>
            <a:ext cx="7015535" cy="4878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566" y="1013908"/>
            <a:ext cx="8145491" cy="4887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4663" y="1269788"/>
            <a:ext cx="82723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 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stupide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86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169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2020-11-28T19:12:27Z</dcterms:created>
  <dcterms:modified xsi:type="dcterms:W3CDTF">2020-11-29T18:22:27Z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