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eHYmsjtaFoPZej8Kn4emQ==" hashData="m50RzpVgaDvSBClOatIiuyALIFWKJwtzGQYl3lDPZmLbD327f5DceFrzESNC1Zza9xbU70+8TzVE0g6rBCBZ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59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29/11/2020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29/11/2020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9832" y="1404258"/>
            <a:ext cx="84123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stupide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3965" y="1536173"/>
            <a:ext cx="8364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Ça paraît stupide, mais si ça marche c'est que ce n'est pas si stupide</a:t>
            </a:r>
          </a:p>
        </p:txBody>
      </p:sp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'Il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y a les personnes qui remplacent dès que quelque chose est cassé ou ne fonctionne plus, et il y a ces personnes qui préfèrent faire preuve d'imagination pour réparer le problème... Et si parfois ça peut paraître stupide, ces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prouvent que ce n'est pas le cas puisque ça marche !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9" y="1029427"/>
            <a:ext cx="8525435" cy="4804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24" r="-8" b="8235"/>
          <a:stretch/>
        </p:blipFill>
        <p:spPr>
          <a:xfrm>
            <a:off x="3811120" y="1047900"/>
            <a:ext cx="4569759" cy="4853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7111" y="1024217"/>
            <a:ext cx="5347448" cy="4809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4664" y="1037664"/>
            <a:ext cx="4782671" cy="4782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918" y="999564"/>
            <a:ext cx="4948517" cy="4948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0" y="1042145"/>
            <a:ext cx="6400801" cy="4800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024" y="987998"/>
            <a:ext cx="4595951" cy="4882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026384"/>
            <a:ext cx="6414247" cy="4801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035424"/>
            <a:ext cx="4831976" cy="4831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259" y="1026459"/>
            <a:ext cx="4881282" cy="4881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199" y="1039574"/>
            <a:ext cx="6723529" cy="4861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663" y="1269788"/>
            <a:ext cx="82723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stupide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6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169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2020-11-28T19:12:27Z</dcterms:created>
  <dcterms:modified xsi:type="dcterms:W3CDTF">2020-11-29T18:11:08Z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