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9+cR4/butaOdLoWR5rK1A==" hashData="ETV4pLAialdh3j7ZiLl/wDF9OutQ8SwG1IX3LPGtZpYfXTzHyVkz2VMAWPyvmy4z/D/0UGV/B7FLjeAxuuVJI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1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7F34D0-02A8-4C52-80F9-271BBF41DEE9}" type="datetimeFigureOut">
              <a:rPr lang="fr-FR" smtClean="0"/>
              <a:t>29/11/2020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024CAB-DC2D-42A2-9E4F-4E9BFC74D7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28573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8778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90270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93186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06159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22026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53916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96449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23426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0109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57396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0788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6802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0134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16093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259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2F295-73C4-4E4E-B5CD-778B97A73C84}" type="datetime1">
              <a:rPr lang="fr-FR" smtClean="0"/>
              <a:t>29/11/2020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53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3DE35-DD8B-4A7D-B831-631C79A584E3}" type="datetime1">
              <a:rPr lang="fr-FR" smtClean="0"/>
              <a:t>29/11/2020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546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AA96E-999D-43A7-8BD5-207EE41CF590}" type="datetime1">
              <a:rPr lang="fr-FR" smtClean="0"/>
              <a:t>29/11/2020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11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33505-1FAE-4FF6-A764-63F75909A370}" type="datetime1">
              <a:rPr lang="fr-FR" smtClean="0"/>
              <a:t>29/11/2020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793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1F35A-ECED-4DDB-A98C-CD2415C9D11D}" type="datetime1">
              <a:rPr lang="fr-FR" smtClean="0"/>
              <a:t>29/11/2020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0111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00748-750A-4743-970A-C0D418D1C5E2}" type="datetime1">
              <a:rPr lang="fr-FR" smtClean="0"/>
              <a:t>29/11/2020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4409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D7134-4F27-431E-891E-B69100301D32}" type="datetime1">
              <a:rPr lang="fr-FR" smtClean="0"/>
              <a:t>29/11/2020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323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BA8DB-5EC6-4EC1-AD97-9D2314E2EF00}" type="datetime1">
              <a:rPr lang="fr-FR" smtClean="0"/>
              <a:t>29/11/2020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371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04E06-F48A-4308-8B78-F0BB0304873A}" type="datetime1">
              <a:rPr lang="fr-FR" smtClean="0"/>
              <a:t>29/11/2020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3899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050EE-D3BE-4A97-BDB0-F2DB34B176AC}" type="datetime1">
              <a:rPr lang="fr-FR" smtClean="0"/>
              <a:t>29/11/2020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201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2630F-1ADA-4AEC-BD9B-EE483251C181}" type="datetime1">
              <a:rPr lang="fr-FR" smtClean="0"/>
              <a:t>29/11/2020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7842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C00000"/>
            </a:gs>
            <a:gs pos="100000">
              <a:srgbClr val="FFC000"/>
            </a:gs>
            <a:gs pos="83000">
              <a:srgbClr val="FFC000"/>
            </a:gs>
            <a:gs pos="77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CDC013-3AF5-4B66-A247-2C4BDB7EAB8A}" type="datetime1">
              <a:rPr lang="fr-FR" smtClean="0"/>
              <a:t>29/11/2020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910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r="-285" b="26063"/>
          <a:stretch/>
        </p:blipFill>
        <p:spPr>
          <a:xfrm>
            <a:off x="1384074" y="1003201"/>
            <a:ext cx="9253521" cy="485159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89832" y="1404258"/>
            <a:ext cx="841233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Ça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paraît stupide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N°2 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5776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  <p:sndAc>
          <p:stSnd loop="1">
            <p:snd r:embed="rId3" name="♫♪♫.wav"/>
          </p:stSnd>
        </p:sndAc>
      </p:transition>
    </mc:Choice>
    <mc:Fallback>
      <p:transition spd="slow" advTm="14000">
        <p:wedg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913965" y="1536173"/>
            <a:ext cx="836407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Ça paraît stupide, mais si ça marche c'est que ce n'est pas si stupide</a:t>
            </a:r>
          </a:p>
        </p:txBody>
      </p:sp>
    </p:spTree>
    <p:extLst>
      <p:ext uri="{BB962C8B-B14F-4D97-AF65-F5344CB8AC3E}">
        <p14:creationId xmlns:p14="http://schemas.microsoft.com/office/powerpoint/2010/main" val="1162313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70212" y="920621"/>
            <a:ext cx="9251575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'Il </a:t>
            </a:r>
            <a:r>
              <a:rPr lang="fr-FR" sz="3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y a les personnes qui remplacent dès que quelque chose est cassé ou ne fonctionne plus, et il y a ces personnes qui préfèrent faire preuve d'imagination pour réparer le problème... Et si parfois ça peut paraître stupide, ces 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photos </a:t>
            </a:r>
            <a:r>
              <a:rPr lang="fr-FR" sz="3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prouvent que ce n'est pas le cas puisque ça marche !</a:t>
            </a:r>
          </a:p>
        </p:txBody>
      </p:sp>
    </p:spTree>
    <p:extLst>
      <p:ext uri="{BB962C8B-B14F-4D97-AF65-F5344CB8AC3E}">
        <p14:creationId xmlns:p14="http://schemas.microsoft.com/office/powerpoint/2010/main" val="1461219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9035" y="977395"/>
            <a:ext cx="6131860" cy="48889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71932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8117" y="1023437"/>
            <a:ext cx="8700247" cy="4808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2529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4651" r="679"/>
          <a:stretch/>
        </p:blipFill>
        <p:spPr>
          <a:xfrm>
            <a:off x="2850776" y="1021975"/>
            <a:ext cx="6723530" cy="48409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2518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4706" r="379" b="14510"/>
          <a:stretch/>
        </p:blipFill>
        <p:spPr>
          <a:xfrm>
            <a:off x="3526085" y="1008529"/>
            <a:ext cx="5120374" cy="48543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258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7094" y="1035425"/>
            <a:ext cx="8897020" cy="48092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3997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492" b="18203"/>
          <a:stretch/>
        </p:blipFill>
        <p:spPr>
          <a:xfrm>
            <a:off x="2126528" y="1005775"/>
            <a:ext cx="7938944" cy="48464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44330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4467" r="1225" b="4467"/>
          <a:stretch/>
        </p:blipFill>
        <p:spPr>
          <a:xfrm>
            <a:off x="2571750" y="1021975"/>
            <a:ext cx="6962215" cy="48140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4069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4117" r="-1137" b="14707"/>
          <a:stretch/>
        </p:blipFill>
        <p:spPr>
          <a:xfrm>
            <a:off x="3523330" y="968188"/>
            <a:ext cx="5203811" cy="48812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60701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2141" y="1031412"/>
            <a:ext cx="6158754" cy="48021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00696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106" b="15505"/>
          <a:stretch/>
        </p:blipFill>
        <p:spPr>
          <a:xfrm>
            <a:off x="3746126" y="1037570"/>
            <a:ext cx="4699747" cy="48636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63233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4" t="14509" r="1477" b="14706"/>
          <a:stretch/>
        </p:blipFill>
        <p:spPr>
          <a:xfrm>
            <a:off x="3523129" y="995082"/>
            <a:ext cx="5069542" cy="48543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78154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285" b="26063"/>
          <a:stretch/>
        </p:blipFill>
        <p:spPr>
          <a:xfrm>
            <a:off x="1384074" y="1003201"/>
            <a:ext cx="9253521" cy="485159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74663" y="1269788"/>
            <a:ext cx="827234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C’était 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Ça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paraît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stupide 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8866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169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2020-11-28T19:12:27Z</dcterms:created>
  <dcterms:modified xsi:type="dcterms:W3CDTF">2020-11-29T18:00:06Z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