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7evRoYqFPHFkq3B619EVw==" hashData="F7fyxnOITre2dJxl8kPS5LCwyZO78bxn77ajYV6o4/bUbeUFOA5AGLea6FaAJsEzAo2HBRKcQ/N2kALaDTw9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59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29/11/2020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29/11/2020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664" y="1390811"/>
            <a:ext cx="82723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stupide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3965" y="1536173"/>
            <a:ext cx="8364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Ça paraît stupide, mais si ça marche c'est que ce n'est pas si stupide</a:t>
            </a:r>
          </a:p>
        </p:txBody>
      </p:sp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'Il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y a les personnes qui remplacent dès que quelque chose est cassé ou ne fonctionne plus, et il y a ces personnes qui préfèrent faire preuve d'imagination pour réparer le problème... Et si parfois ça peut paraître stupide, ces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prouvent que ce n'est pas le cas puisque ça marche !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6041" y="1027884"/>
            <a:ext cx="4719917" cy="4802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098" r="979" b="14509"/>
          <a:stretch/>
        </p:blipFill>
        <p:spPr>
          <a:xfrm>
            <a:off x="3110552" y="1035424"/>
            <a:ext cx="5912424" cy="482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22" r="-302" b="4214"/>
          <a:stretch/>
        </p:blipFill>
        <p:spPr>
          <a:xfrm>
            <a:off x="2571749" y="1035424"/>
            <a:ext cx="7069791" cy="481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09" r="798" b="14509"/>
          <a:stretch/>
        </p:blipFill>
        <p:spPr>
          <a:xfrm>
            <a:off x="3545203" y="995082"/>
            <a:ext cx="5060916" cy="48678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09" r="-91" b="12549"/>
          <a:stretch/>
        </p:blipFill>
        <p:spPr>
          <a:xfrm>
            <a:off x="3082788" y="1011608"/>
            <a:ext cx="6026423" cy="4834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413" r="-452" b="14901"/>
          <a:stretch/>
        </p:blipFill>
        <p:spPr>
          <a:xfrm>
            <a:off x="3697941" y="1018473"/>
            <a:ext cx="4612341" cy="4817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6" y="999564"/>
            <a:ext cx="4854389" cy="485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985837"/>
            <a:ext cx="70485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00" r="-614" b="18628"/>
          <a:stretch/>
        </p:blipFill>
        <p:spPr>
          <a:xfrm>
            <a:off x="3092824" y="1021590"/>
            <a:ext cx="6001847" cy="4879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157" r="-234" b="14313"/>
          <a:stretch/>
        </p:blipFill>
        <p:spPr>
          <a:xfrm>
            <a:off x="3503884" y="1029458"/>
            <a:ext cx="4994657" cy="4846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041492"/>
            <a:ext cx="6642847" cy="4820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663" y="1269788"/>
            <a:ext cx="82723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stupide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6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169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2020-11-28T19:12:27Z</dcterms:created>
  <dcterms:modified xsi:type="dcterms:W3CDTF">2020-11-29T17:44:50Z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