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+aat7WZcrbRuquM6V8L9A==" hashData="bvjeZwJ4n5R5A/5Y6f/3cco/R92PzmHu8TuYf645HOj9v8u+GukjDb3BO6LioGJLKDHK4h/kSlS967L401HC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18424" r="-240" b="11626"/>
          <a:stretch/>
        </p:blipFill>
        <p:spPr>
          <a:xfrm>
            <a:off x="1003783" y="763914"/>
            <a:ext cx="10184434" cy="5330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038333"/>
            <a:ext cx="95832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bien regarder et de  ne pas s’y tromper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audio6Quiberon.wav"/>
          </p:stSnd>
        </p:sndAc>
      </p:transition>
    </mc:Choice>
    <mc:Fallback>
      <p:transition spd="slow" advTm="8000">
        <p:wedge/>
        <p:sndAc>
          <p:stSnd loop="1">
            <p:snd r:embed="rId3" name="audio6Quiber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12133" y="1041857"/>
            <a:ext cx="105416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illusion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Pas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facile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comprendre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photo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8" y="810845"/>
            <a:ext cx="8454536" cy="5275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792818"/>
            <a:ext cx="8545742" cy="5279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716" y="796227"/>
            <a:ext cx="9167759" cy="5290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781049"/>
            <a:ext cx="5329238" cy="532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0213" y="769909"/>
            <a:ext cx="8836142" cy="5345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757627"/>
            <a:ext cx="7144168" cy="5328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0" y="781050"/>
            <a:ext cx="5295899" cy="5295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906" y="773906"/>
            <a:ext cx="5310187" cy="5310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613" y="750726"/>
            <a:ext cx="6972300" cy="5349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298" y="800100"/>
            <a:ext cx="9657577" cy="5272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779050"/>
            <a:ext cx="7952742" cy="5293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9" y="775268"/>
            <a:ext cx="5329239" cy="5302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9" y="761769"/>
            <a:ext cx="10181202" cy="5334462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147964" y="2367171"/>
            <a:ext cx="77436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bien regarder    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2021-01-08T14:53:05Z</dcterms:created>
  <dcterms:modified xsi:type="dcterms:W3CDTF">2021-01-22T18:56:13Z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