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V8ACP7eS2GBEegXgkCEhw==" hashData="Tj+iMKdOzzYm1R4Me3xhTRlWAHS1fSCYp+drXAdLvradTLwFRausKgmgcU+H9yf2Vyrdv33r2ye7dGgoFHCmv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6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22/01/2021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711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22/01/2021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22/01/2021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22/01/2021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22/01/2021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22/01/2021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22/01/2021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1" t="18424" r="-240" b="11626"/>
          <a:stretch/>
        </p:blipFill>
        <p:spPr>
          <a:xfrm>
            <a:off x="1003783" y="763914"/>
            <a:ext cx="10184434" cy="53301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304371" y="2038333"/>
            <a:ext cx="958325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bien regarder et de  ne pas s’y tromper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 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  <p:sndAc>
          <p:stSnd loop="1">
            <p:snd r:embed="rId3" name="audio6Quiberon.wav"/>
          </p:stSnd>
        </p:sndAc>
      </p:transition>
    </mc:Choice>
    <mc:Fallback>
      <p:transition spd="slow" advTm="8000">
        <p:wedge/>
        <p:sndAc>
          <p:stSnd loop="1">
            <p:snd r:embed="rId3" name="audio6Quiber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812133" y="1041857"/>
            <a:ext cx="10541667" cy="50167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illusion </a:t>
            </a:r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Pas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toujours facile </a:t>
            </a:r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comprendre </a:t>
            </a:r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photo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47" b="11459"/>
          <a:stretch/>
        </p:blipFill>
        <p:spPr>
          <a:xfrm>
            <a:off x="3134849" y="784240"/>
            <a:ext cx="5922302" cy="52895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2827" y="771525"/>
            <a:ext cx="4481073" cy="53324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21" b="17500"/>
          <a:stretch/>
        </p:blipFill>
        <p:spPr>
          <a:xfrm>
            <a:off x="3073912" y="748965"/>
            <a:ext cx="6044173" cy="53600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1369" y="782971"/>
            <a:ext cx="5529262" cy="52920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7562" y="816803"/>
            <a:ext cx="5494385" cy="52410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3225" y="787675"/>
            <a:ext cx="6343650" cy="53145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3329" r="-415" b="7805"/>
          <a:stretch/>
        </p:blipFill>
        <p:spPr>
          <a:xfrm>
            <a:off x="3096814" y="772153"/>
            <a:ext cx="5998371" cy="53136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6312" y="804672"/>
            <a:ext cx="5559376" cy="52486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3325" y="817531"/>
            <a:ext cx="4743450" cy="52652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3159" y="771525"/>
            <a:ext cx="7890954" cy="53185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0006" y="796117"/>
            <a:ext cx="4471988" cy="52657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5975" y="758323"/>
            <a:ext cx="8000229" cy="53281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399" y="761769"/>
            <a:ext cx="10181202" cy="5334462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147964" y="2367171"/>
            <a:ext cx="774367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C’était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 bien regarder     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79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118</Words>
  <Application>Microsoft Office PowerPoint</Application>
  <PresentationFormat>Grand écran</PresentationFormat>
  <Paragraphs>68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2021-01-08T14:53:05Z</dcterms:created>
  <dcterms:modified xsi:type="dcterms:W3CDTF">2021-01-22T18:42:26Z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