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o0xBZ6MBgNETajC6bcoPA==" hashData="DxkwFWsS8VJbwg+JHEmQJNteHdC+uDCLtxh8lsC3odga5ZFA9uTdstqP44iOTKZKYcW59LqvoWu+U4GdM/eE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784021"/>
            <a:ext cx="7909538" cy="5331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87" y="782919"/>
            <a:ext cx="5343525" cy="5330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537" y="770882"/>
            <a:ext cx="5114925" cy="5316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777354"/>
            <a:ext cx="7950200" cy="5294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769239"/>
            <a:ext cx="8543925" cy="5331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789467"/>
            <a:ext cx="4524374" cy="5279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4" y="778668"/>
            <a:ext cx="7086601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4" y="794648"/>
            <a:ext cx="8086725" cy="5299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779661"/>
            <a:ext cx="9772650" cy="5293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802829"/>
            <a:ext cx="7486649" cy="529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850" y="752413"/>
            <a:ext cx="5472113" cy="5329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31" b="7631"/>
          <a:stretch/>
        </p:blipFill>
        <p:spPr>
          <a:xfrm>
            <a:off x="3667125" y="776532"/>
            <a:ext cx="4857750" cy="5304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2021-01-08T14:53:05Z</dcterms:created>
  <dcterms:modified xsi:type="dcterms:W3CDTF">2021-01-09T20:03:48Z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