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MsZux2ObNuQrsGCR5DS6Q==" hashData="gxbNTK4/yI65B36i/38yfDpZyhbFAVdzsZ97A1uN3xiwfbuNYc9VYMOcGSce6QHPZqCCF0c2sqctlR3GjutY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18424" r="-240" b="11626"/>
          <a:stretch/>
        </p:blipFill>
        <p:spPr>
          <a:xfrm>
            <a:off x="1003783" y="763914"/>
            <a:ext cx="10184434" cy="53301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038333"/>
            <a:ext cx="95832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bien regarder et de  ne pas s’y tromper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audio6Quiberon.wav"/>
          </p:stSnd>
        </p:sndAc>
      </p:transition>
    </mc:Choice>
    <mc:Fallback>
      <p:transition spd="slow" advTm="8000">
        <p:wedge/>
        <p:sndAc>
          <p:stSnd loop="1">
            <p:snd r:embed="rId3" name="audio6Quiber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812133" y="1041857"/>
            <a:ext cx="10541667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illusion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Pas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toujours facile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comprendre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photo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237" y="771212"/>
            <a:ext cx="4581526" cy="5315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000" r="-324"/>
          <a:stretch/>
        </p:blipFill>
        <p:spPr>
          <a:xfrm>
            <a:off x="2986683" y="770332"/>
            <a:ext cx="6257330" cy="5344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832" y="785813"/>
            <a:ext cx="10220647" cy="5300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175" y="767811"/>
            <a:ext cx="7100691" cy="5318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56" y="817391"/>
            <a:ext cx="5868081" cy="5289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450" y="771054"/>
            <a:ext cx="6515100" cy="5315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800600"/>
            <a:ext cx="8186737" cy="5278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785707"/>
            <a:ext cx="5357813" cy="5310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2850" y="782813"/>
            <a:ext cx="4686300" cy="5292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887" y="753070"/>
            <a:ext cx="4938713" cy="5351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812" y="768351"/>
            <a:ext cx="4524374" cy="5321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1863" y="787369"/>
            <a:ext cx="5264012" cy="5299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399" y="761769"/>
            <a:ext cx="10181202" cy="5334462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147964" y="2367171"/>
            <a:ext cx="77436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bien regarder    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118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2021-01-08T14:53:05Z</dcterms:created>
  <dcterms:modified xsi:type="dcterms:W3CDTF">2021-01-09T19:49:39Z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