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9mkBfwJESlnrmoGiZ+7qA==" hashData="IazkxHtFXfWgA97ukoN21mo2u9tDCVvhafJsdRmZjZc41tyQH5zx+RvTB9fJP77fVuu0DWpRS4UetxbOoiUXE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18424" r="-240" b="11626"/>
          <a:stretch/>
        </p:blipFill>
        <p:spPr>
          <a:xfrm>
            <a:off x="1003783" y="763914"/>
            <a:ext cx="10184434" cy="53301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304371" y="2038333"/>
            <a:ext cx="958325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bien regarder et de  ne pas s’y tromper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N°2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audio6Quiberon.wav"/>
          </p:stSnd>
        </p:sndAc>
      </p:transition>
    </mc:Choice>
    <mc:Fallback>
      <p:transition spd="slow" advTm="8000">
        <p:wedge/>
        <p:sndAc>
          <p:stSnd loop="1">
            <p:snd r:embed="rId3" name="audio6Quiber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812133" y="1041857"/>
            <a:ext cx="10541667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 illusion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Pas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toujours facile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de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comprendre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photo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625" r="-102" b="11250"/>
          <a:stretch/>
        </p:blipFill>
        <p:spPr>
          <a:xfrm>
            <a:off x="3496143" y="776973"/>
            <a:ext cx="5233519" cy="53095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5668" y="771066"/>
            <a:ext cx="5300663" cy="53158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337" y="796035"/>
            <a:ext cx="6815137" cy="5284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86037" y="762251"/>
            <a:ext cx="7026525" cy="53385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0300" y="789215"/>
            <a:ext cx="7443788" cy="53169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9235" y="772159"/>
            <a:ext cx="10153530" cy="53136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781050"/>
            <a:ext cx="6096000" cy="5295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9692" y="800100"/>
            <a:ext cx="5429983" cy="5294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782" r="-411"/>
          <a:stretch/>
        </p:blipFill>
        <p:spPr>
          <a:xfrm>
            <a:off x="3543300" y="785813"/>
            <a:ext cx="5017987" cy="53968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7449" y="762718"/>
            <a:ext cx="7300913" cy="5315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4575" y="776359"/>
            <a:ext cx="7549374" cy="52958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225" y="790964"/>
            <a:ext cx="6311706" cy="52812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399" y="761769"/>
            <a:ext cx="10181202" cy="5334462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147964" y="2367171"/>
            <a:ext cx="774367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bien regarder    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118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2021-01-08T14:53:05Z</dcterms:created>
  <dcterms:modified xsi:type="dcterms:W3CDTF">2021-01-09T19:34:46Z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