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qsJ/SRi/vrR9w/86FxQrAg==" hashData="coFK8mE5fYzNwhbd7x1IQf+KS9cUGnqzChHq3ViveBfuZY7CiFE3Gyrh/nUfscHZqBbWms3iVgkkZzbfxhXUd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56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6FFEB9-29A3-4524-BF5C-6A9A6EC1FE05}" type="datetimeFigureOut">
              <a:rPr lang="fr-FR" smtClean="0"/>
              <a:t>09/01/2021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C7EC6C-D7E7-46BA-89E3-306F8799956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30836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70606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92969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05549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95063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70120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196280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50385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254809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591380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255165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137885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830628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597370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074074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17111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8E63FF-AA22-43A5-9E19-701C0853A82C}" type="datetime1">
              <a:rPr lang="fr-FR" smtClean="0"/>
              <a:t>09/01/2021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3264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1B531-E1CC-41F5-A2CC-06EF33CE17FA}" type="datetime1">
              <a:rPr lang="fr-FR" smtClean="0"/>
              <a:t>09/01/2021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90072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7BA91-AC8F-4234-AA73-83D42CF84959}" type="datetime1">
              <a:rPr lang="fr-FR" smtClean="0"/>
              <a:t>09/01/2021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99168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BF2EF-14BC-4260-B11C-34B214ACE9B0}" type="datetime1">
              <a:rPr lang="fr-FR" smtClean="0"/>
              <a:t>09/01/2021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8413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3C2A94-9256-438A-B4BB-520238118361}" type="datetime1">
              <a:rPr lang="fr-FR" smtClean="0"/>
              <a:t>09/01/2021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65313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FE32-A773-40EB-BF18-6D6E368FC012}" type="datetime1">
              <a:rPr lang="fr-FR" smtClean="0"/>
              <a:t>09/01/2021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28429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5017D-9B15-4D2C-9E8D-B31BD6C2541F}" type="datetime1">
              <a:rPr lang="fr-FR" smtClean="0"/>
              <a:t>09/01/2021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5912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7EE08-2DD4-4E5D-93EC-138111ADB3B2}" type="datetime1">
              <a:rPr lang="fr-FR" smtClean="0"/>
              <a:t>09/01/2021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6864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4C14D-2022-4B8A-8C7C-0E2528972C69}" type="datetime1">
              <a:rPr lang="fr-FR" smtClean="0"/>
              <a:t>09/01/2021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4673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5EAC2-B863-46E4-88F8-1FB7DBA4537C}" type="datetime1">
              <a:rPr lang="fr-FR" smtClean="0"/>
              <a:t>09/01/2021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2143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C7DBC-EE16-4F66-BE65-85C262BEAB3E}" type="datetime1">
              <a:rPr lang="fr-FR" smtClean="0"/>
              <a:t>09/01/2021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9560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8000">
              <a:schemeClr val="tx1"/>
            </a:gs>
            <a:gs pos="98000">
              <a:srgbClr val="FFFF00"/>
            </a:gs>
            <a:gs pos="63000">
              <a:schemeClr val="tx1"/>
            </a:gs>
            <a:gs pos="95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FB060-D554-4DA0-9BEB-D2CE91E5B88E}" type="datetime1">
              <a:rPr lang="fr-FR" smtClean="0"/>
              <a:t>09/01/2021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66279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1" t="18424" r="-240" b="11626"/>
          <a:stretch/>
        </p:blipFill>
        <p:spPr>
          <a:xfrm>
            <a:off x="1003783" y="763914"/>
            <a:ext cx="10184434" cy="533017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304371" y="2038333"/>
            <a:ext cx="9583255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bien regarder et de  ne pas s’y tromper</a:t>
            </a:r>
            <a:endParaRPr lang="fr-FR" sz="6000" b="1" dirty="0" smtClean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N°1  </a:t>
            </a:r>
            <a:endParaRPr lang="fr-FR" sz="6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8320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  <p:sndAc>
          <p:stSnd loop="1">
            <p:snd r:embed="rId3" name="audio6Quiberon.wav"/>
          </p:stSnd>
        </p:sndAc>
      </p:transition>
    </mc:Choice>
    <mc:Fallback>
      <p:transition spd="slow" advTm="8000">
        <p:wedge/>
        <p:sndAc>
          <p:stSnd loop="1">
            <p:snd r:embed="rId3" name="audio6Quibero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2</a:t>
            </a:fld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812133" y="1041857"/>
            <a:ext cx="10541667" cy="50167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En illusion </a:t>
            </a:r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Pas</a:t>
            </a:r>
          </a:p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80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toujours facile </a:t>
            </a:r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de</a:t>
            </a:r>
          </a:p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80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comprendre </a:t>
            </a:r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la</a:t>
            </a:r>
          </a:p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80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photo</a:t>
            </a:r>
            <a:endParaRPr lang="fr-FR" sz="8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8736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25486" y="751114"/>
            <a:ext cx="7145866" cy="53594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48102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45303" y="771525"/>
            <a:ext cx="7101394" cy="531494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537946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5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00350" y="765847"/>
            <a:ext cx="6601957" cy="533491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67059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6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0000" y="779948"/>
            <a:ext cx="4505325" cy="53065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3965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7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52824" y="777353"/>
            <a:ext cx="5086351" cy="53032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07444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8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52862" y="763708"/>
            <a:ext cx="4486275" cy="53305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12678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9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3057" y="770949"/>
            <a:ext cx="5709876" cy="53012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58769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10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67175" y="381000"/>
            <a:ext cx="405765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576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11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14800" y="729614"/>
            <a:ext cx="3962400" cy="53987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63688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12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0299" y="749617"/>
            <a:ext cx="7361183" cy="533685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48059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3125" y="796385"/>
            <a:ext cx="7964532" cy="53043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34656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-184" b="3505"/>
          <a:stretch/>
        </p:blipFill>
        <p:spPr>
          <a:xfrm>
            <a:off x="2050363" y="772174"/>
            <a:ext cx="8091273" cy="531365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36738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15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5399" y="761769"/>
            <a:ext cx="10181202" cy="5334462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147964" y="2367171"/>
            <a:ext cx="7743672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</a:t>
            </a:r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C’était</a:t>
            </a:r>
            <a:endParaRPr lang="fr-FR" sz="6600" b="1" dirty="0" smtClean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 bien regarder     </a:t>
            </a:r>
            <a:endParaRPr lang="fr-FR" sz="66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2792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177</TotalTime>
  <Words>118</Words>
  <Application>Microsoft Office PowerPoint</Application>
  <PresentationFormat>Grand écran</PresentationFormat>
  <Paragraphs>68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21</cp:revision>
  <dcterms:created xsi:type="dcterms:W3CDTF">2021-01-08T14:53:05Z</dcterms:created>
  <dcterms:modified xsi:type="dcterms:W3CDTF">2021-01-09T10:05:01Z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