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58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UGbxo8DF1t+SqDInuPPZg==" hashData="G956fsaT8vnZssMTsUhb4CYdF4jiZNq5XP1xFpHukN4dMQmVQ6Ww63qDH7J0gEsXvgR4/DDsHWVghJlI6PCHu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26/01/2019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266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617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47561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0758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57991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1912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8782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7982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6668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69237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5750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5717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58079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2319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30613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738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2027-FE42-4694-AED7-939101CFDC8C}" type="datetime1">
              <a:rPr lang="fr-FR" smtClean="0"/>
              <a:t>26/01/2019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EC7D-6547-4F95-A1B9-55E548579D68}" type="datetime1">
              <a:rPr lang="fr-FR" smtClean="0"/>
              <a:t>26/01/2019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C0281-089C-4038-BE98-56CD18277344}" type="datetime1">
              <a:rPr lang="fr-FR" smtClean="0"/>
              <a:t>26/01/2019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4779-4CDB-4030-9C03-DDD1CBF3BA7A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D9FB-014F-4AB7-9667-7381D17DC8D8}" type="datetime1">
              <a:rPr lang="fr-FR" smtClean="0"/>
              <a:t>26/01/2019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CE78E-5033-43A4-8436-AB2020DB3D79}" type="datetime1">
              <a:rPr lang="fr-FR" smtClean="0"/>
              <a:t>26/01/2019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38CE7-B809-49B8-B1CF-B3D0467F2BC4}" type="datetime1">
              <a:rPr lang="fr-FR" smtClean="0"/>
              <a:t>26/01/2019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272C7-87EE-489D-8DA4-BDE483DA57CA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F3BE7-13F0-431D-AD36-98AF2FD4467A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4A54-CD20-4927-8719-91FE4A84FF8E}" type="datetime1">
              <a:rPr lang="fr-FR" smtClean="0"/>
              <a:t>26/01/2019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62592-4756-4E1C-A8D7-E5E465959213}" type="datetime1">
              <a:rPr lang="fr-FR" smtClean="0"/>
              <a:t>26/01/2019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770BE-957B-418A-9CA6-46E9CB7EF9C1}" type="datetime1">
              <a:rPr lang="fr-FR" smtClean="0"/>
              <a:t>26/01/2019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5958" y="589471"/>
            <a:ext cx="8340084" cy="555840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38200" y="1593359"/>
            <a:ext cx="10779144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25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montages hilarants qui parodient le « 10 </a:t>
            </a:r>
            <a:r>
              <a:rPr lang="fr-FR" sz="5400" b="1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Year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Challenge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» N° 2</a:t>
            </a:r>
            <a:endParaRPr lang="fr-FR" sz="54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135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  <p:sndAc>
          <p:stSnd loop="1">
            <p:snd r:embed="rId3" name="Les-pretres-en-vacances1_001.wav"/>
          </p:stSnd>
        </p:sndAc>
      </p:transition>
    </mc:Choice>
    <mc:Fallback>
      <p:transition spd="slow" advTm="7000">
        <p:fade/>
        <p:sndAc>
          <p:stSnd loop="1">
            <p:snd r:embed="rId3" name="Les-pretres-en-vacances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44880" y="920621"/>
            <a:ext cx="1030224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Magneto" panose="04030805050802020D02" pitchFamily="82" charset="0"/>
              </a:rPr>
              <a:t>Le « 10 </a:t>
            </a:r>
            <a:r>
              <a:rPr lang="fr-FR" sz="4000" b="1" dirty="0" err="1">
                <a:latin typeface="Magneto" panose="04030805050802020D02" pitchFamily="82" charset="0"/>
              </a:rPr>
              <a:t>Year</a:t>
            </a:r>
            <a:r>
              <a:rPr lang="fr-FR" sz="4000" b="1" dirty="0">
                <a:latin typeface="Magneto" panose="04030805050802020D02" pitchFamily="82" charset="0"/>
              </a:rPr>
              <a:t> Challenge » continue de faire le buzz sur le net. Même si certains sont très sérieux et montrent les conséquences du réchauffement climatique, d’autres préfèrent le parodier, </a:t>
            </a:r>
            <a:r>
              <a:rPr lang="fr-FR" sz="4000" b="1" dirty="0" err="1">
                <a:latin typeface="Magneto" panose="04030805050802020D02" pitchFamily="82" charset="0"/>
              </a:rPr>
              <a:t>boredpanda</a:t>
            </a:r>
            <a:r>
              <a:rPr lang="fr-FR" sz="4000" b="1" dirty="0">
                <a:latin typeface="Magneto" panose="04030805050802020D02" pitchFamily="82" charset="0"/>
              </a:rPr>
              <a:t> a regroupé la plupart d’entre eux et c’est hilarant !</a:t>
            </a:r>
          </a:p>
        </p:txBody>
      </p:sp>
    </p:spTree>
    <p:extLst>
      <p:ext uri="{BB962C8B-B14F-4D97-AF65-F5344CB8AC3E}">
        <p14:creationId xmlns:p14="http://schemas.microsoft.com/office/powerpoint/2010/main" val="2086128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6341" y="681051"/>
            <a:ext cx="6919317" cy="55156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177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8094" y="697708"/>
            <a:ext cx="4315811" cy="54625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5274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0348" y="689283"/>
            <a:ext cx="7938052" cy="54885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2262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679098"/>
            <a:ext cx="6851374" cy="55104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0455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7913" y="709653"/>
            <a:ext cx="7103165" cy="54795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2174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478" t="23019" r="-1"/>
          <a:stretch/>
        </p:blipFill>
        <p:spPr>
          <a:xfrm>
            <a:off x="2597426" y="696829"/>
            <a:ext cx="7203195" cy="5464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5835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478" y="703028"/>
            <a:ext cx="6334539" cy="54748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089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6" y="681823"/>
            <a:ext cx="5552661" cy="54812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7050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681052"/>
            <a:ext cx="6835693" cy="5497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8089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6851" y="698011"/>
            <a:ext cx="7858539" cy="5489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71491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1496" y="683907"/>
            <a:ext cx="6149008" cy="54901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29720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3930" y="681051"/>
            <a:ext cx="6931718" cy="55057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08253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014" y="842665"/>
            <a:ext cx="10695969" cy="5134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7991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26/01/2019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5958" y="589471"/>
            <a:ext cx="8340084" cy="555840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38200" y="1593359"/>
            <a:ext cx="10779144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25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montages hilarants qui parodient le « 10 </a:t>
            </a:r>
            <a:r>
              <a:rPr lang="fr-FR" sz="5400" b="1" dirty="0" err="1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Year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Challenge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»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73839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230</TotalTime>
  <Words>348</Words>
  <Application>Microsoft Office PowerPoint</Application>
  <PresentationFormat>Grand écran</PresentationFormat>
  <Paragraphs>85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33</cp:revision>
  <dcterms:created xsi:type="dcterms:W3CDTF">2018-12-29T18:42:15Z</dcterms:created>
  <dcterms:modified xsi:type="dcterms:W3CDTF">2019-01-26T16:27:54Z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