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zNSKbBszEX0ueGRPGiPlA==" hashData="pRHUgIgYps/zxhlSljKLAL3cr/Vwh2goGkm4REpu/WbR+nPHO2rWsDuv7nfeDuwgIJq3P+ndvz6zZmdZizc4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38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26/01/2019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26/01/2019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26/01/2019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0" y="1593359"/>
            <a:ext cx="107791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25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montages hilarants qui parodient le « 10 </a:t>
            </a:r>
            <a:r>
              <a:rPr lang="fr-FR" sz="5400" b="1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Year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Challenge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 N° 1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  <p:sndAc>
          <p:stSnd loop="1">
            <p:snd r:embed="rId3" name="Les-pretres-en-vacances1_001.wav"/>
          </p:stSnd>
        </p:sndAc>
      </p:transition>
    </mc:Choice>
    <mc:Fallback>
      <p:transition spd="slow" advTm="9000">
        <p:fade/>
        <p:sndAc>
          <p:stSnd loop="1">
            <p:snd r:embed="rId3" name="Les-pretres-en-vacances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880" y="920621"/>
            <a:ext cx="103022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Magneto" panose="04030805050802020D02" pitchFamily="82" charset="0"/>
              </a:rPr>
              <a:t>Le « 10 </a:t>
            </a:r>
            <a:r>
              <a:rPr lang="fr-FR" sz="4000" b="1" dirty="0" err="1">
                <a:latin typeface="Magneto" panose="04030805050802020D02" pitchFamily="82" charset="0"/>
              </a:rPr>
              <a:t>Year</a:t>
            </a:r>
            <a:r>
              <a:rPr lang="fr-FR" sz="4000" b="1" dirty="0">
                <a:latin typeface="Magneto" panose="04030805050802020D02" pitchFamily="82" charset="0"/>
              </a:rPr>
              <a:t> Challenge » continue de faire le buzz sur le net. Même si certains sont très sérieux et montrent les conséquences du réchauffement climatique, d’autres préfèrent le parodier, </a:t>
            </a:r>
            <a:r>
              <a:rPr lang="fr-FR" sz="4000" b="1" dirty="0" err="1">
                <a:latin typeface="Magneto" panose="04030805050802020D02" pitchFamily="82" charset="0"/>
              </a:rPr>
              <a:t>boredpanda</a:t>
            </a:r>
            <a:r>
              <a:rPr lang="fr-FR" sz="4000" b="1" dirty="0">
                <a:latin typeface="Magneto" panose="04030805050802020D02" pitchFamily="82" charset="0"/>
              </a:rPr>
              <a:t> a regroupé la plupart d’entre eux et c’est hilarant !</a:t>
            </a: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676417"/>
            <a:ext cx="7299960" cy="5516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20" y="681052"/>
            <a:ext cx="6799912" cy="5469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040" y="685800"/>
            <a:ext cx="5471160" cy="547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760" y="700495"/>
            <a:ext cx="6873240" cy="5469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520" y="699972"/>
            <a:ext cx="9997440" cy="5441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698905"/>
            <a:ext cx="5547360" cy="5460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397" y="681051"/>
            <a:ext cx="8903205" cy="5519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840" y="677331"/>
            <a:ext cx="6400800" cy="5477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706046"/>
            <a:ext cx="5029200" cy="5445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7520" y="692985"/>
            <a:ext cx="8904280" cy="5418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623426"/>
            <a:ext cx="5029199" cy="561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7" y="715440"/>
            <a:ext cx="1077914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25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montages hilarants qui parodient le « 10 </a:t>
            </a:r>
            <a:r>
              <a:rPr lang="fr-FR" sz="5400" b="1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Year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Challenge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383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315</Words>
  <Application>Microsoft Office PowerPoint</Application>
  <PresentationFormat>Grand écran</PresentationFormat>
  <Paragraphs>76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2018-12-29T18:42:15Z</dcterms:created>
  <dcterms:modified xsi:type="dcterms:W3CDTF">2019-01-26T15:49:31Z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