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7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W6f9ET8RePZ4lW8RQtIg==" hashData="XDmdxUoQR1R9mKD2GCI0KqgnNOTRQkXjP819zisA+XhKjfmNkbapdMxI5Zd7/ijFMYv2dT9Evmh6F8TAWjnE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14/02/2019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95206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89493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47973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77424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58422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2440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706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7050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82530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135865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413266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AAFE7AE-7DF6-4A6A-BF19-73D968EEA087}"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111AA3D-210A-46CC-AB4D-0845A0160CE4}"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9EC4FE3-DBAD-4B21-A7EE-EE248090E28C}"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1A4CCFD-DB70-422C-A18D-9F1EBBF233C8}"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602AB56-5600-4E2B-A6EB-433BF5847F9C}" type="datetime1">
              <a:rPr lang="fr-FR" smtClean="0"/>
              <a:t>14/02/2019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0D9EE6C-9661-4E1A-932E-A7886188158B}" type="datetime1">
              <a:rPr lang="fr-FR" smtClean="0"/>
              <a:t>14/02/2019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F5251-1286-4963-9072-763ABE450EE3}" type="datetime1">
              <a:rPr lang="fr-FR" smtClean="0"/>
              <a:t>14/02/2019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4B6E7-A1EB-405C-A6B2-A307C67583D3}"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901D52-60D0-4963-9CB7-680EA5F653DB}"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FD56FE-9809-4E2D-A153-3B068AB2F211}"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89ADD2-E79A-40A6-927D-88D164E7CC5F}"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2BF520-FBAA-4B99-8F28-783DB72C864E}" type="datetime1">
              <a:rPr lang="fr-FR" smtClean="0"/>
              <a:t>14/02/2019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687377"/>
            <a:ext cx="9441719" cy="5509200"/>
          </a:xfrm>
          <a:prstGeom prst="rect">
            <a:avLst/>
          </a:prstGeom>
        </p:spPr>
        <p:txBody>
          <a:bodyPr wrap="square">
            <a:spAutoFit/>
          </a:bodyPr>
          <a:lstStyle/>
          <a:p>
            <a:r>
              <a:rPr lang="fr-FR" sz="8800" b="1" dirty="0" smtClean="0">
                <a:latin typeface="Brush Script MT" panose="03060802040406070304" pitchFamily="66" charset="0"/>
              </a:rPr>
              <a:t>20 </a:t>
            </a:r>
            <a:r>
              <a:rPr lang="fr-FR" sz="8800" b="1" dirty="0">
                <a:latin typeface="Brush Script MT" panose="03060802040406070304" pitchFamily="66" charset="0"/>
              </a:rPr>
              <a:t>enfants craquants qui gèrent la vie mieux que n’importe qui </a:t>
            </a:r>
            <a:r>
              <a:rPr lang="fr-FR" sz="8800" b="1" dirty="0" smtClean="0">
                <a:latin typeface="Brush Script MT" panose="03060802040406070304" pitchFamily="66" charset="0"/>
              </a:rPr>
              <a:t>N°2</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7250" advTm="8000">
        <p:circle/>
        <p:sndAc>
          <p:stSnd loop="1">
            <p:snd r:embed="rId3" name="the-shadows- (ronny)_012.wav"/>
          </p:stSnd>
        </p:sndAc>
      </p:transition>
    </mc:Choice>
    <mc:Fallback xmlns="">
      <p:transition spd="slow" advTm="8000">
        <p:circle/>
        <p:sndAc>
          <p:stSnd loop="1">
            <p:snd r:embed="rId5" name="the-shadows- (ronny)_01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410B932-F49F-4B5A-9154-BBEA3CE72AF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1045419" y="1476710"/>
            <a:ext cx="10101162" cy="4154984"/>
          </a:xfrm>
          <a:prstGeom prst="rect">
            <a:avLst/>
          </a:prstGeom>
        </p:spPr>
        <p:txBody>
          <a:bodyPr wrap="square">
            <a:spAutoFit/>
          </a:bodyPr>
          <a:lstStyle/>
          <a:p>
            <a:r>
              <a:rPr lang="fr-FR" sz="4400" b="1" dirty="0">
                <a:latin typeface="Brush Script MT" panose="03060802040406070304" pitchFamily="66" charset="0"/>
              </a:rPr>
              <a:t>Petit moment détente pendant lequel vous allez être totalement gagas devant les photos de ces petits bouts de chou. Leurs expressions et comportements sont tellement drôles et adorables, impossible de résister. Alors voici 20 enfants craquants qui assurent un max, des fois même plus que les adultes.</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AB3F9AC1-C209-4D44-AF23-CB49889A3E93}"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73323" y="583096"/>
            <a:ext cx="5245354" cy="6244102"/>
          </a:xfrm>
          <a:prstGeom prst="rect">
            <a:avLst/>
          </a:prstGeom>
          <a:effectLst>
            <a:softEdge rad="127000"/>
          </a:effectLst>
        </p:spPr>
      </p:pic>
    </p:spTree>
    <p:extLst>
      <p:ext uri="{BB962C8B-B14F-4D97-AF65-F5344CB8AC3E}">
        <p14:creationId xmlns:p14="http://schemas.microsoft.com/office/powerpoint/2010/main" val="55723771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4405B25-AF54-47AD-872A-3046CA895B8E}"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75063" y="577895"/>
            <a:ext cx="7041873" cy="6233821"/>
          </a:xfrm>
          <a:prstGeom prst="rect">
            <a:avLst/>
          </a:prstGeom>
          <a:effectLst>
            <a:softEdge rad="127000"/>
          </a:effectLst>
        </p:spPr>
      </p:pic>
    </p:spTree>
    <p:extLst>
      <p:ext uri="{BB962C8B-B14F-4D97-AF65-F5344CB8AC3E}">
        <p14:creationId xmlns:p14="http://schemas.microsoft.com/office/powerpoint/2010/main" val="51076047"/>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ECA560C-1BD8-43BA-96E0-87C24912EBB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561"/>
          <a:stretch/>
        </p:blipFill>
        <p:spPr>
          <a:xfrm>
            <a:off x="4013596" y="591431"/>
            <a:ext cx="4164807" cy="6235767"/>
          </a:xfrm>
          <a:prstGeom prst="rect">
            <a:avLst/>
          </a:prstGeom>
          <a:effectLst>
            <a:softEdge rad="127000"/>
          </a:effectLst>
        </p:spPr>
      </p:pic>
    </p:spTree>
    <p:extLst>
      <p:ext uri="{BB962C8B-B14F-4D97-AF65-F5344CB8AC3E}">
        <p14:creationId xmlns:p14="http://schemas.microsoft.com/office/powerpoint/2010/main" val="808681785"/>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C9C6060-DAB7-494E-A948-DD8F53FF676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3454626" y="536774"/>
            <a:ext cx="5282747" cy="6321226"/>
          </a:xfrm>
          <a:prstGeom prst="rect">
            <a:avLst/>
          </a:prstGeom>
          <a:effectLst>
            <a:softEdge rad="127000"/>
          </a:effectLst>
        </p:spPr>
      </p:pic>
    </p:spTree>
    <p:extLst>
      <p:ext uri="{BB962C8B-B14F-4D97-AF65-F5344CB8AC3E}">
        <p14:creationId xmlns:p14="http://schemas.microsoft.com/office/powerpoint/2010/main" val="410027376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6A971B70-A739-46E1-B2A7-61BC1C42677D}"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705100" y="580544"/>
            <a:ext cx="6781800" cy="6228522"/>
          </a:xfrm>
          <a:prstGeom prst="rect">
            <a:avLst/>
          </a:prstGeom>
          <a:effectLst>
            <a:softEdge rad="127000"/>
          </a:effectLst>
        </p:spPr>
      </p:pic>
    </p:spTree>
    <p:extLst>
      <p:ext uri="{BB962C8B-B14F-4D97-AF65-F5344CB8AC3E}">
        <p14:creationId xmlns:p14="http://schemas.microsoft.com/office/powerpoint/2010/main" val="1699118269"/>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DE53B91-6224-478C-9581-4F294575792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64566" y="551307"/>
            <a:ext cx="5262868" cy="6275891"/>
          </a:xfrm>
          <a:prstGeom prst="rect">
            <a:avLst/>
          </a:prstGeom>
          <a:effectLst>
            <a:softEdge rad="127000"/>
          </a:effectLst>
        </p:spPr>
      </p:pic>
    </p:spTree>
    <p:extLst>
      <p:ext uri="{BB962C8B-B14F-4D97-AF65-F5344CB8AC3E}">
        <p14:creationId xmlns:p14="http://schemas.microsoft.com/office/powerpoint/2010/main" val="295372062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527A237E-CDC0-4BBA-9969-84BFAC12858A}"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2499691" y="603586"/>
            <a:ext cx="7192617" cy="6223612"/>
          </a:xfrm>
          <a:prstGeom prst="rect">
            <a:avLst/>
          </a:prstGeom>
          <a:effectLst>
            <a:softEdge rad="127000"/>
          </a:effectLst>
        </p:spPr>
      </p:pic>
    </p:spTree>
    <p:extLst>
      <p:ext uri="{BB962C8B-B14F-4D97-AF65-F5344CB8AC3E}">
        <p14:creationId xmlns:p14="http://schemas.microsoft.com/office/powerpoint/2010/main" val="115858202"/>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F1ED991-6094-4A67-BC91-9011E790F005}"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28"/>
          <a:stretch/>
        </p:blipFill>
        <p:spPr>
          <a:xfrm>
            <a:off x="2273651" y="582861"/>
            <a:ext cx="7644698" cy="6275139"/>
          </a:xfrm>
          <a:prstGeom prst="rect">
            <a:avLst/>
          </a:prstGeom>
          <a:effectLst>
            <a:softEdge rad="127000"/>
          </a:effectLst>
        </p:spPr>
      </p:pic>
    </p:spTree>
    <p:extLst>
      <p:ext uri="{BB962C8B-B14F-4D97-AF65-F5344CB8AC3E}">
        <p14:creationId xmlns:p14="http://schemas.microsoft.com/office/powerpoint/2010/main" val="4037765406"/>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0387" y="526774"/>
            <a:ext cx="6331226" cy="6331226"/>
          </a:xfrm>
          <a:prstGeom prst="rect">
            <a:avLst/>
          </a:prstGeom>
          <a:effectLst>
            <a:softEdge rad="127000"/>
          </a:effectLst>
        </p:spPr>
      </p:pic>
    </p:spTree>
    <p:extLst>
      <p:ext uri="{BB962C8B-B14F-4D97-AF65-F5344CB8AC3E}">
        <p14:creationId xmlns:p14="http://schemas.microsoft.com/office/powerpoint/2010/main" val="3211488771"/>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C32D8743-7694-4124-BCF2-6162081FE366}"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855"/>
          <a:stretch/>
        </p:blipFill>
        <p:spPr>
          <a:xfrm>
            <a:off x="2677827" y="615158"/>
            <a:ext cx="6836345" cy="6242842"/>
          </a:xfrm>
          <a:prstGeom prst="rect">
            <a:avLst/>
          </a:prstGeom>
          <a:effectLst>
            <a:softEdge rad="127000"/>
          </a:effectLst>
        </p:spPr>
      </p:pic>
    </p:spTree>
    <p:extLst>
      <p:ext uri="{BB962C8B-B14F-4D97-AF65-F5344CB8AC3E}">
        <p14:creationId xmlns:p14="http://schemas.microsoft.com/office/powerpoint/2010/main" val="235901142"/>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261610"/>
            <a:ext cx="9441719" cy="6863417"/>
          </a:xfrm>
          <a:prstGeom prst="rect">
            <a:avLst/>
          </a:prstGeom>
        </p:spPr>
        <p:txBody>
          <a:bodyPr wrap="square">
            <a:spAutoFit/>
          </a:bodyPr>
          <a:lstStyle/>
          <a:p>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20 </a:t>
            </a:r>
            <a:r>
              <a:rPr lang="fr-FR" sz="8800" b="1" dirty="0">
                <a:latin typeface="Brush Script MT" panose="03060802040406070304" pitchFamily="66" charset="0"/>
              </a:rPr>
              <a:t>enfants craquants qui gèrent la vie mieux que n’importe qui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634814470"/>
      </p:ext>
    </p:extLst>
  </p:cSld>
  <p:clrMapOvr>
    <a:masterClrMapping/>
  </p:clrMapOvr>
  <mc:AlternateContent xmlns:mc="http://schemas.openxmlformats.org/markup-compatibility/2006" xmlns:p14="http://schemas.microsoft.com/office/powerpoint/2010/main">
    <mc:Choice Requires="p14">
      <p:transition spd="slow" p14:dur="725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ppt_w</p:attrName>
                                        </p:attrNameLst>
                                      </p:cBhvr>
                                      <p:tavLst>
                                        <p:tav tm="0" fmla="#ppt_w*sin(2.5*pi*$)">
                                          <p:val>
                                            <p:fltVal val="0"/>
                                          </p:val>
                                        </p:tav>
                                        <p:tav tm="100000">
                                          <p:val>
                                            <p:fltVal val="1"/>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1444</TotalTime>
  <Words>291</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2019-01-01T15:07:43Z</dcterms:created>
  <dcterms:modified xsi:type="dcterms:W3CDTF">2019-02-14T18:03:24Z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