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6eXQxuSVl8otvBYeecswA==" hashData="UdBGiN20kJm3U3Gw+cGK5JN9ij6Ah5oGNiGs1BiFzNsXV1spXGb65SyyuzugYJBGytdIDWLED+PcKOijrBPY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3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14/02/2019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06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493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7973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424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22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400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068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505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530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428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FE7AE-7DF6-4A6A-BF19-73D968EEA087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1AA3D-210A-46CC-AB4D-0845A0160CE4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C4FE3-DBAD-4B21-A7EE-EE248090E28C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4CCFD-DB70-422C-A18D-9F1EBBF233C8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AB56-5600-4E2B-A6EB-433BF5847F9C}" type="datetime1">
              <a:rPr lang="fr-FR" smtClean="0"/>
              <a:t>14/02/2019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9EE6C-9661-4E1A-932E-A7886188158B}" type="datetime1">
              <a:rPr lang="fr-FR" smtClean="0"/>
              <a:t>14/02/2019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F5251-1286-4963-9072-763ABE450EE3}" type="datetime1">
              <a:rPr lang="fr-FR" smtClean="0"/>
              <a:t>14/02/2019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B6E7-A1EB-405C-A6B2-A307C67583D3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01D52-60D0-4963-9CB7-680EA5F653DB}" type="datetime1">
              <a:rPr lang="fr-FR" smtClean="0"/>
              <a:t>14/02/2019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D56FE-9809-4E2D-A153-3B068AB2F211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9ADD2-E79A-40A6-927D-88D164E7CC5F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BF520-FBAA-4B99-8F28-783DB72C864E}" type="datetime1">
              <a:rPr lang="fr-FR" smtClean="0"/>
              <a:t>14/02/2019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36D5E66-A6B6-4E81-BE51-0FE8D601980F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2325" y="100012"/>
            <a:ext cx="5467350" cy="6657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5140" y="1002688"/>
            <a:ext cx="944171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17 </a:t>
            </a:r>
            <a:r>
              <a:rPr lang="fr-FR" sz="8800" b="1" dirty="0">
                <a:latin typeface="Brush Script MT" panose="03060802040406070304" pitchFamily="66" charset="0"/>
              </a:rPr>
              <a:t>bêtises d’enfants qui ont rendu fou les </a:t>
            </a:r>
            <a:r>
              <a:rPr lang="fr-FR" sz="8800" b="1" dirty="0" smtClean="0">
                <a:latin typeface="Brush Script MT" panose="03060802040406070304" pitchFamily="66" charset="0"/>
              </a:rPr>
              <a:t>parents</a:t>
            </a:r>
            <a:r>
              <a:rPr lang="fr-FR" sz="8800" b="1" dirty="0" smtClean="0">
                <a:latin typeface="Brush Script MT" panose="03060802040406070304" pitchFamily="66" charset="0"/>
              </a:rPr>
              <a:t>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  <p:sndAc>
          <p:stSnd loop="1">
            <p:snd r:embed="rId3" name="the-shadows- (ronny)_010.wav"/>
          </p:stSnd>
        </p:sndAc>
      </p:transition>
    </mc:Choice>
    <mc:Fallback>
      <p:transition spd="slow" advTm="8000">
        <p:circle/>
        <p:sndAc>
          <p:stSnd loop="1">
            <p:snd r:embed="rId3" name="the-shadows- (ronny)_01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10B932-F49F-4B5A-9154-BBEA3CE72AF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641384" y="637125"/>
            <a:ext cx="109092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Insouciants, les enfants n’ont pas de limites. Alors quand il s’agit d’en faire voir de toutes les couleurs à leurs parents, certains réussissent de véritables prouesses quand on a choisi de vous montrer. Du bain moussant un peu trop rempli au seau de peinture qui tombe sur le gosse, il y en a pour tous les goûts. Mais malgré tout, ces petits démons ne restent que des enfants et leurs bêtises les rendent attendrissants. Par contre, cela a dû faire moins rire leurs parents au moment de tout nettoyer (quoi qu’ils ont tout de même pris le temps d’immortaliser le moment).</a:t>
            </a: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B3F9AC1-C209-4D44-AF23-CB49889A3E93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8" t="5978" r="2560" b="6896"/>
          <a:stretch/>
        </p:blipFill>
        <p:spPr>
          <a:xfrm>
            <a:off x="3442162" y="532058"/>
            <a:ext cx="5307675" cy="6325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72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4405B25-AF54-47AD-872A-3046CA895B8E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589" y="714375"/>
            <a:ext cx="6667500" cy="6143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07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ECA560C-1BD8-43BA-96E0-87C24912EBBC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885" r="261"/>
          <a:stretch/>
        </p:blipFill>
        <p:spPr>
          <a:xfrm>
            <a:off x="3523331" y="677916"/>
            <a:ext cx="5131938" cy="6180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68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C9C6060-DAB7-494E-A948-DD8F53FF676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76" r="1685"/>
          <a:stretch/>
        </p:blipFill>
        <p:spPr>
          <a:xfrm>
            <a:off x="2762250" y="662151"/>
            <a:ext cx="6555171" cy="6081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27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A971B70-A739-46E1-B2A7-61BC1C42677D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5" r="1252"/>
          <a:stretch/>
        </p:blipFill>
        <p:spPr>
          <a:xfrm>
            <a:off x="3034393" y="630620"/>
            <a:ext cx="6046545" cy="622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911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FDE53B91-6224-478C-9581-4F294575792B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3952" y="633905"/>
            <a:ext cx="6224095" cy="6224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372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527A237E-CDC0-4BBA-9969-84BFAC12858A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569" y="581355"/>
            <a:ext cx="8368862" cy="6276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85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F1ED991-6094-4A67-BC91-9011E790F005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927" r="324"/>
          <a:stretch/>
        </p:blipFill>
        <p:spPr>
          <a:xfrm>
            <a:off x="3581400" y="587137"/>
            <a:ext cx="5029200" cy="6270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6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5419" y="0"/>
            <a:ext cx="101011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3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8571289-D4F6-429C-B90F-6BA76547848C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9"/>
          <a:stretch/>
        </p:blipFill>
        <p:spPr>
          <a:xfrm>
            <a:off x="3567547" y="646331"/>
            <a:ext cx="5056906" cy="6117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8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46777" y="0"/>
            <a:ext cx="78984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36D5E66-A6B6-4E81-BE51-0FE8D601980F}" type="datetime1">
              <a:rPr lang="fr-FR" sz="1600" b="1" smtClean="0"/>
              <a:t>14/02/2019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2325" y="100012"/>
            <a:ext cx="5467350" cy="6657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5140" y="365125"/>
            <a:ext cx="944171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17 </a:t>
            </a:r>
            <a:r>
              <a:rPr lang="fr-FR" sz="8800" b="1" dirty="0">
                <a:latin typeface="Brush Script MT" panose="03060802040406070304" pitchFamily="66" charset="0"/>
              </a:rPr>
              <a:t>bêtises d’enfants qui ont rendu fou les </a:t>
            </a:r>
            <a:r>
              <a:rPr lang="fr-FR" sz="8800" b="1" dirty="0" smtClean="0">
                <a:latin typeface="Brush Script MT" panose="03060802040406070304" pitchFamily="66" charset="0"/>
              </a:rPr>
              <a:t>parents</a:t>
            </a:r>
            <a:r>
              <a:rPr lang="fr-FR" sz="8800" b="1" dirty="0" smtClean="0">
                <a:latin typeface="Brush Script MT" panose="03060802040406070304" pitchFamily="66" charset="0"/>
              </a:rPr>
              <a:t>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1482</TotalTime>
  <Words>334</Words>
  <Application>Microsoft Office PowerPoint</Application>
  <PresentationFormat>Grand écran</PresentationFormat>
  <Paragraphs>64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2019-01-01T15:07:43Z</dcterms:created>
  <dcterms:modified xsi:type="dcterms:W3CDTF">2019-02-14T19:02:55Z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