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6"/>
  </p:notesMasterIdLst>
  <p:sldIdLst>
    <p:sldId id="257" r:id="rId2"/>
    <p:sldId id="256"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beEVZuVPE+7Q7dlYE4hPNA==" hashData="rbr7fFOGjahCF8T/fs/apFOnnff+7bTNflk8n71gQyB7qSoTt1BADyrIY9EOpQ/qxqGeXUrwXLl7MCtsd9iRd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showGuides="1">
      <p:cViewPr varScale="1">
        <p:scale>
          <a:sx n="80" d="100"/>
          <a:sy n="80" d="100"/>
        </p:scale>
        <p:origin x="534" y="9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AD9CC2-64E4-46CB-86AC-223A3AC99303}" type="datetimeFigureOut">
              <a:rPr lang="fr-FR" smtClean="0"/>
              <a:t>03/01/2019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AC64B6-16EA-4C54-B5C9-0600B7FD81DA}" type="slidenum">
              <a:rPr lang="fr-FR" smtClean="0"/>
              <a:t>‹N°›</a:t>
            </a:fld>
            <a:endParaRPr lang="fr-FR"/>
          </a:p>
        </p:txBody>
      </p:sp>
    </p:spTree>
    <p:extLst>
      <p:ext uri="{BB962C8B-B14F-4D97-AF65-F5344CB8AC3E}">
        <p14:creationId xmlns:p14="http://schemas.microsoft.com/office/powerpoint/2010/main" val="10882076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a:t>
            </a:fld>
            <a:endParaRPr lang="fr-FR"/>
          </a:p>
        </p:txBody>
      </p:sp>
    </p:spTree>
    <p:extLst>
      <p:ext uri="{BB962C8B-B14F-4D97-AF65-F5344CB8AC3E}">
        <p14:creationId xmlns:p14="http://schemas.microsoft.com/office/powerpoint/2010/main" val="2902844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a:t>
            </a:fld>
            <a:endParaRPr lang="fr-FR"/>
          </a:p>
        </p:txBody>
      </p:sp>
    </p:spTree>
    <p:extLst>
      <p:ext uri="{BB962C8B-B14F-4D97-AF65-F5344CB8AC3E}">
        <p14:creationId xmlns:p14="http://schemas.microsoft.com/office/powerpoint/2010/main" val="2783285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3</a:t>
            </a:fld>
            <a:endParaRPr lang="fr-FR"/>
          </a:p>
        </p:txBody>
      </p:sp>
    </p:spTree>
    <p:extLst>
      <p:ext uri="{BB962C8B-B14F-4D97-AF65-F5344CB8AC3E}">
        <p14:creationId xmlns:p14="http://schemas.microsoft.com/office/powerpoint/2010/main" val="260055173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4</a:t>
            </a:fld>
            <a:endParaRPr lang="fr-FR"/>
          </a:p>
        </p:txBody>
      </p:sp>
    </p:spTree>
    <p:extLst>
      <p:ext uri="{BB962C8B-B14F-4D97-AF65-F5344CB8AC3E}">
        <p14:creationId xmlns:p14="http://schemas.microsoft.com/office/powerpoint/2010/main" val="228987788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5</a:t>
            </a:fld>
            <a:endParaRPr lang="fr-FR"/>
          </a:p>
        </p:txBody>
      </p:sp>
    </p:spTree>
    <p:extLst>
      <p:ext uri="{BB962C8B-B14F-4D97-AF65-F5344CB8AC3E}">
        <p14:creationId xmlns:p14="http://schemas.microsoft.com/office/powerpoint/2010/main" val="409029568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6</a:t>
            </a:fld>
            <a:endParaRPr lang="fr-FR"/>
          </a:p>
        </p:txBody>
      </p:sp>
    </p:spTree>
    <p:extLst>
      <p:ext uri="{BB962C8B-B14F-4D97-AF65-F5344CB8AC3E}">
        <p14:creationId xmlns:p14="http://schemas.microsoft.com/office/powerpoint/2010/main" val="391553003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7</a:t>
            </a:fld>
            <a:endParaRPr lang="fr-FR"/>
          </a:p>
        </p:txBody>
      </p:sp>
    </p:spTree>
    <p:extLst>
      <p:ext uri="{BB962C8B-B14F-4D97-AF65-F5344CB8AC3E}">
        <p14:creationId xmlns:p14="http://schemas.microsoft.com/office/powerpoint/2010/main" val="286749376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8</a:t>
            </a:fld>
            <a:endParaRPr lang="fr-FR"/>
          </a:p>
        </p:txBody>
      </p:sp>
    </p:spTree>
    <p:extLst>
      <p:ext uri="{BB962C8B-B14F-4D97-AF65-F5344CB8AC3E}">
        <p14:creationId xmlns:p14="http://schemas.microsoft.com/office/powerpoint/2010/main" val="357348892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9</a:t>
            </a:fld>
            <a:endParaRPr lang="fr-FR"/>
          </a:p>
        </p:txBody>
      </p:sp>
    </p:spTree>
    <p:extLst>
      <p:ext uri="{BB962C8B-B14F-4D97-AF65-F5344CB8AC3E}">
        <p14:creationId xmlns:p14="http://schemas.microsoft.com/office/powerpoint/2010/main" val="165713993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10</a:t>
            </a:fld>
            <a:endParaRPr lang="fr-FR"/>
          </a:p>
        </p:txBody>
      </p:sp>
    </p:spTree>
    <p:extLst>
      <p:ext uri="{BB962C8B-B14F-4D97-AF65-F5344CB8AC3E}">
        <p14:creationId xmlns:p14="http://schemas.microsoft.com/office/powerpoint/2010/main" val="120735596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11</a:t>
            </a:fld>
            <a:endParaRPr lang="fr-FR"/>
          </a:p>
        </p:txBody>
      </p:sp>
    </p:spTree>
    <p:extLst>
      <p:ext uri="{BB962C8B-B14F-4D97-AF65-F5344CB8AC3E}">
        <p14:creationId xmlns:p14="http://schemas.microsoft.com/office/powerpoint/2010/main" val="10060286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12</a:t>
            </a:fld>
            <a:endParaRPr lang="fr-FR"/>
          </a:p>
        </p:txBody>
      </p:sp>
    </p:spTree>
    <p:extLst>
      <p:ext uri="{BB962C8B-B14F-4D97-AF65-F5344CB8AC3E}">
        <p14:creationId xmlns:p14="http://schemas.microsoft.com/office/powerpoint/2010/main" val="269810566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13</a:t>
            </a:fld>
            <a:endParaRPr lang="fr-FR"/>
          </a:p>
        </p:txBody>
      </p:sp>
    </p:spTree>
    <p:extLst>
      <p:ext uri="{BB962C8B-B14F-4D97-AF65-F5344CB8AC3E}">
        <p14:creationId xmlns:p14="http://schemas.microsoft.com/office/powerpoint/2010/main" val="347404168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14</a:t>
            </a:fld>
            <a:endParaRPr lang="fr-FR"/>
          </a:p>
        </p:txBody>
      </p:sp>
    </p:spTree>
    <p:extLst>
      <p:ext uri="{BB962C8B-B14F-4D97-AF65-F5344CB8AC3E}">
        <p14:creationId xmlns:p14="http://schemas.microsoft.com/office/powerpoint/2010/main" val="223701254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15</a:t>
            </a:fld>
            <a:endParaRPr lang="fr-FR"/>
          </a:p>
        </p:txBody>
      </p:sp>
    </p:spTree>
    <p:extLst>
      <p:ext uri="{BB962C8B-B14F-4D97-AF65-F5344CB8AC3E}">
        <p14:creationId xmlns:p14="http://schemas.microsoft.com/office/powerpoint/2010/main" val="253069507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16</a:t>
            </a:fld>
            <a:endParaRPr lang="fr-FR"/>
          </a:p>
        </p:txBody>
      </p:sp>
    </p:spTree>
    <p:extLst>
      <p:ext uri="{BB962C8B-B14F-4D97-AF65-F5344CB8AC3E}">
        <p14:creationId xmlns:p14="http://schemas.microsoft.com/office/powerpoint/2010/main" val="213792082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17</a:t>
            </a:fld>
            <a:endParaRPr lang="fr-FR"/>
          </a:p>
        </p:txBody>
      </p:sp>
    </p:spTree>
    <p:extLst>
      <p:ext uri="{BB962C8B-B14F-4D97-AF65-F5344CB8AC3E}">
        <p14:creationId xmlns:p14="http://schemas.microsoft.com/office/powerpoint/2010/main" val="288372362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18</a:t>
            </a:fld>
            <a:endParaRPr lang="fr-FR"/>
          </a:p>
        </p:txBody>
      </p:sp>
    </p:spTree>
    <p:extLst>
      <p:ext uri="{BB962C8B-B14F-4D97-AF65-F5344CB8AC3E}">
        <p14:creationId xmlns:p14="http://schemas.microsoft.com/office/powerpoint/2010/main" val="135833912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19</a:t>
            </a:fld>
            <a:endParaRPr lang="fr-FR"/>
          </a:p>
        </p:txBody>
      </p:sp>
    </p:spTree>
    <p:extLst>
      <p:ext uri="{BB962C8B-B14F-4D97-AF65-F5344CB8AC3E}">
        <p14:creationId xmlns:p14="http://schemas.microsoft.com/office/powerpoint/2010/main" val="429024582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20</a:t>
            </a:fld>
            <a:endParaRPr lang="fr-FR"/>
          </a:p>
        </p:txBody>
      </p:sp>
    </p:spTree>
    <p:extLst>
      <p:ext uri="{BB962C8B-B14F-4D97-AF65-F5344CB8AC3E}">
        <p14:creationId xmlns:p14="http://schemas.microsoft.com/office/powerpoint/2010/main" val="267990754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21</a:t>
            </a:fld>
            <a:endParaRPr lang="fr-FR"/>
          </a:p>
        </p:txBody>
      </p:sp>
    </p:spTree>
    <p:extLst>
      <p:ext uri="{BB962C8B-B14F-4D97-AF65-F5344CB8AC3E}">
        <p14:creationId xmlns:p14="http://schemas.microsoft.com/office/powerpoint/2010/main" val="355465558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22</a:t>
            </a:fld>
            <a:endParaRPr lang="fr-FR"/>
          </a:p>
        </p:txBody>
      </p:sp>
    </p:spTree>
    <p:extLst>
      <p:ext uri="{BB962C8B-B14F-4D97-AF65-F5344CB8AC3E}">
        <p14:creationId xmlns:p14="http://schemas.microsoft.com/office/powerpoint/2010/main" val="337883274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23</a:t>
            </a:fld>
            <a:endParaRPr lang="fr-FR"/>
          </a:p>
        </p:txBody>
      </p:sp>
    </p:spTree>
    <p:extLst>
      <p:ext uri="{BB962C8B-B14F-4D97-AF65-F5344CB8AC3E}">
        <p14:creationId xmlns:p14="http://schemas.microsoft.com/office/powerpoint/2010/main" val="321490590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24</a:t>
            </a:fld>
            <a:endParaRPr lang="fr-FR"/>
          </a:p>
        </p:txBody>
      </p:sp>
    </p:spTree>
    <p:extLst>
      <p:ext uri="{BB962C8B-B14F-4D97-AF65-F5344CB8AC3E}">
        <p14:creationId xmlns:p14="http://schemas.microsoft.com/office/powerpoint/2010/main" val="12926000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105DBF19-B73B-4B8F-BC9E-0FBB79AE3CE0}" type="datetime1">
              <a:rPr lang="fr-FR" smtClean="0"/>
              <a:t>03/01/2019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492701956"/>
      </p:ext>
    </p:extLst>
  </p:cSld>
  <p:clrMapOvr>
    <a:masterClrMapping/>
  </p:clrMapOvr>
  <mc:AlternateContent xmlns:mc="http://schemas.openxmlformats.org/markup-compatibility/2006">
    <mc:Choice xmlns:p14="http://schemas.microsoft.com/office/powerpoint/2010/main" Requires="p14">
      <p:transition spd="slow" p14:dur="7000" advTm="8000">
        <p14:vortex dir="r"/>
      </p:transition>
    </mc:Choice>
    <mc:Fallback>
      <p:transition spd="slow"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9CFF34F-B673-4891-95C3-FDE17353B68B}" type="datetime1">
              <a:rPr lang="fr-FR" smtClean="0"/>
              <a:t>03/01/2019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747022868"/>
      </p:ext>
    </p:extLst>
  </p:cSld>
  <p:clrMapOvr>
    <a:masterClrMapping/>
  </p:clrMapOvr>
  <mc:AlternateContent xmlns:mc="http://schemas.openxmlformats.org/markup-compatibility/2006">
    <mc:Choice xmlns:p14="http://schemas.microsoft.com/office/powerpoint/2010/main" Requires="p14">
      <p:transition spd="slow" p14:dur="7000" advTm="8000">
        <p14:vortex dir="r"/>
      </p:transition>
    </mc:Choice>
    <mc:Fallback>
      <p:transition spd="slow"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7E4B15E7-2641-4021-9A82-4FF6F6642C46}" type="datetime1">
              <a:rPr lang="fr-FR" smtClean="0"/>
              <a:t>03/01/2019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132852430"/>
      </p:ext>
    </p:extLst>
  </p:cSld>
  <p:clrMapOvr>
    <a:masterClrMapping/>
  </p:clrMapOvr>
  <mc:AlternateContent xmlns:mc="http://schemas.openxmlformats.org/markup-compatibility/2006">
    <mc:Choice xmlns:p14="http://schemas.microsoft.com/office/powerpoint/2010/main" Requires="p14">
      <p:transition spd="slow" p14:dur="7000" advTm="8000">
        <p14:vortex dir="r"/>
      </p:transition>
    </mc:Choice>
    <mc:Fallback>
      <p:transition spd="slow"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1A1C7D08-3E95-4E6E-8AE2-7635171B5341}" type="datetime1">
              <a:rPr lang="fr-FR" smtClean="0"/>
              <a:t>03/01/2019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750643245"/>
      </p:ext>
    </p:extLst>
  </p:cSld>
  <p:clrMapOvr>
    <a:masterClrMapping/>
  </p:clrMapOvr>
  <mc:AlternateContent xmlns:mc="http://schemas.openxmlformats.org/markup-compatibility/2006">
    <mc:Choice xmlns:p14="http://schemas.microsoft.com/office/powerpoint/2010/main" Requires="p14">
      <p:transition spd="slow" p14:dur="7000" advTm="8000">
        <p14:vortex dir="r"/>
      </p:transition>
    </mc:Choice>
    <mc:Fallback>
      <p:transition spd="slow"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E2646034-D268-4B58-B52D-BAFA7D8A9307}" type="datetime1">
              <a:rPr lang="fr-FR" smtClean="0"/>
              <a:t>03/01/2019</a:t>
            </a:fld>
            <a:endParaRPr lang="fr-FR"/>
          </a:p>
        </p:txBody>
      </p:sp>
      <p:sp>
        <p:nvSpPr>
          <p:cNvPr id="8" name="Footer Placeholder 7"/>
          <p:cNvSpPr>
            <a:spLocks noGrp="1"/>
          </p:cNvSpPr>
          <p:nvPr>
            <p:ph type="ftr" sz="quarter" idx="11"/>
          </p:nvPr>
        </p:nvSpPr>
        <p:spPr/>
        <p:txBody>
          <a:bodyPr/>
          <a:lstStyle/>
          <a:p>
            <a:r>
              <a:rPr lang="fr-FR" smtClean="0"/>
              <a:t>PPS Lande Janvier 2019</a:t>
            </a:r>
            <a:endParaRPr lang="fr-FR"/>
          </a:p>
        </p:txBody>
      </p:sp>
      <p:sp>
        <p:nvSpPr>
          <p:cNvPr id="9" name="Slide Number Placeholder 8"/>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750498566"/>
      </p:ext>
    </p:extLst>
  </p:cSld>
  <p:clrMapOvr>
    <a:masterClrMapping/>
  </p:clrMapOvr>
  <mc:AlternateContent xmlns:mc="http://schemas.openxmlformats.org/markup-compatibility/2006">
    <mc:Choice xmlns:p14="http://schemas.microsoft.com/office/powerpoint/2010/main" Requires="p14">
      <p:transition spd="slow" p14:dur="7000" advTm="8000">
        <p14:vortex dir="r"/>
      </p:transition>
    </mc:Choice>
    <mc:Fallback>
      <p:transition spd="slow"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DC7B3B41-D6A0-42DD-B79E-552447B4A853}" type="datetime1">
              <a:rPr lang="fr-FR" smtClean="0"/>
              <a:t>03/01/2019</a:t>
            </a:fld>
            <a:endParaRPr lang="fr-FR"/>
          </a:p>
        </p:txBody>
      </p:sp>
      <p:sp>
        <p:nvSpPr>
          <p:cNvPr id="4" name="Footer Placeholder 3"/>
          <p:cNvSpPr>
            <a:spLocks noGrp="1"/>
          </p:cNvSpPr>
          <p:nvPr>
            <p:ph type="ftr" sz="quarter" idx="11"/>
          </p:nvPr>
        </p:nvSpPr>
        <p:spPr/>
        <p:txBody>
          <a:bodyPr/>
          <a:lstStyle/>
          <a:p>
            <a:r>
              <a:rPr lang="fr-FR" smtClean="0"/>
              <a:t>PPS Lande Janvier 2019</a:t>
            </a:r>
            <a:endParaRPr lang="fr-FR"/>
          </a:p>
        </p:txBody>
      </p:sp>
      <p:sp>
        <p:nvSpPr>
          <p:cNvPr id="5" name="Slide Number Placeholder 4"/>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306813961"/>
      </p:ext>
    </p:extLst>
  </p:cSld>
  <p:clrMapOvr>
    <a:masterClrMapping/>
  </p:clrMapOvr>
  <mc:AlternateContent xmlns:mc="http://schemas.openxmlformats.org/markup-compatibility/2006">
    <mc:Choice xmlns:p14="http://schemas.microsoft.com/office/powerpoint/2010/main" Requires="p14">
      <p:transition spd="slow" p14:dur="7000" advTm="8000">
        <p14:vortex dir="r"/>
      </p:transition>
    </mc:Choice>
    <mc:Fallback>
      <p:transition spd="slow"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DF79C6-C5C7-4738-86FE-60F0F325E8C4}" type="datetime1">
              <a:rPr lang="fr-FR" smtClean="0"/>
              <a:t>03/01/2019</a:t>
            </a:fld>
            <a:endParaRPr lang="fr-FR"/>
          </a:p>
        </p:txBody>
      </p:sp>
      <p:sp>
        <p:nvSpPr>
          <p:cNvPr id="3" name="Footer Placeholder 2"/>
          <p:cNvSpPr>
            <a:spLocks noGrp="1"/>
          </p:cNvSpPr>
          <p:nvPr>
            <p:ph type="ftr" sz="quarter" idx="11"/>
          </p:nvPr>
        </p:nvSpPr>
        <p:spPr/>
        <p:txBody>
          <a:bodyPr/>
          <a:lstStyle/>
          <a:p>
            <a:r>
              <a:rPr lang="fr-FR" smtClean="0"/>
              <a:t>PPS Lande Janvier 2019</a:t>
            </a:r>
            <a:endParaRPr lang="fr-FR"/>
          </a:p>
        </p:txBody>
      </p:sp>
      <p:sp>
        <p:nvSpPr>
          <p:cNvPr id="4" name="Slide Number Placeholder 3"/>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493242336"/>
      </p:ext>
    </p:extLst>
  </p:cSld>
  <p:clrMapOvr>
    <a:masterClrMapping/>
  </p:clrMapOvr>
  <mc:AlternateContent xmlns:mc="http://schemas.openxmlformats.org/markup-compatibility/2006">
    <mc:Choice xmlns:p14="http://schemas.microsoft.com/office/powerpoint/2010/main" Requires="p14">
      <p:transition spd="slow" p14:dur="7000" advTm="8000">
        <p14:vortex dir="r"/>
      </p:transition>
    </mc:Choice>
    <mc:Fallback>
      <p:transition spd="slow"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4D0CBB0C-32B1-4C5E-81E7-EB19B40E4C6A}" type="datetime1">
              <a:rPr lang="fr-FR" smtClean="0"/>
              <a:t>03/01/2019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328004619"/>
      </p:ext>
    </p:extLst>
  </p:cSld>
  <p:clrMapOvr>
    <a:masterClrMapping/>
  </p:clrMapOvr>
  <mc:AlternateContent xmlns:mc="http://schemas.openxmlformats.org/markup-compatibility/2006">
    <mc:Choice xmlns:p14="http://schemas.microsoft.com/office/powerpoint/2010/main" Requires="p14">
      <p:transition spd="slow" p14:dur="7000" advTm="8000">
        <p14:vortex dir="r"/>
      </p:transition>
    </mc:Choice>
    <mc:Fallback>
      <p:transition spd="slow"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17167DC5-DC91-460D-B7F7-CC58D3F0D628}" type="datetime1">
              <a:rPr lang="fr-FR" smtClean="0"/>
              <a:t>03/01/2019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32971990"/>
      </p:ext>
    </p:extLst>
  </p:cSld>
  <p:clrMapOvr>
    <a:masterClrMapping/>
  </p:clrMapOvr>
  <mc:AlternateContent xmlns:mc="http://schemas.openxmlformats.org/markup-compatibility/2006">
    <mc:Choice xmlns:p14="http://schemas.microsoft.com/office/powerpoint/2010/main" Requires="p14">
      <p:transition spd="slow" p14:dur="7000" advTm="8000">
        <p14:vortex dir="r"/>
      </p:transition>
    </mc:Choice>
    <mc:Fallback>
      <p:transition spd="slow"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9EF08375-2522-422A-A166-97C2A94A1F4C}" type="datetime1">
              <a:rPr lang="fr-FR" smtClean="0"/>
              <a:t>03/01/2019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20683289"/>
      </p:ext>
    </p:extLst>
  </p:cSld>
  <p:clrMapOvr>
    <a:masterClrMapping/>
  </p:clrMapOvr>
  <mc:AlternateContent xmlns:mc="http://schemas.openxmlformats.org/markup-compatibility/2006">
    <mc:Choice xmlns:p14="http://schemas.microsoft.com/office/powerpoint/2010/main" Requires="p14">
      <p:transition spd="slow" p14:dur="7000" advTm="8000">
        <p14:vortex dir="r"/>
      </p:transition>
    </mc:Choice>
    <mc:Fallback>
      <p:transition spd="slow"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5B9D97AB-46F3-49B5-8789-471D3903A022}" type="datetime1">
              <a:rPr lang="fr-FR" smtClean="0"/>
              <a:t>03/01/2019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60605094"/>
      </p:ext>
    </p:extLst>
  </p:cSld>
  <p:clrMapOvr>
    <a:masterClrMapping/>
  </p:clrMapOvr>
  <mc:AlternateContent xmlns:mc="http://schemas.openxmlformats.org/markup-compatibility/2006">
    <mc:Choice xmlns:p14="http://schemas.microsoft.com/office/powerpoint/2010/main" Requires="p14">
      <p:transition spd="slow" p14:dur="7000" advTm="8000">
        <p14:vortex dir="r"/>
      </p:transition>
    </mc:Choice>
    <mc:Fallback>
      <p:transition spd="slow"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643E5C5-AC27-4A25-9826-D11CA373C26F}" type="datetime1">
              <a:rPr lang="fr-FR" smtClean="0"/>
              <a:t>03/01/2019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Janvier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F9C1DA-A824-4261-BEA2-A295BF53CDCE}" type="slidenum">
              <a:rPr lang="fr-FR" smtClean="0"/>
              <a:t>‹N°›</a:t>
            </a:fld>
            <a:endParaRPr lang="fr-FR"/>
          </a:p>
        </p:txBody>
      </p:sp>
    </p:spTree>
    <p:extLst>
      <p:ext uri="{BB962C8B-B14F-4D97-AF65-F5344CB8AC3E}">
        <p14:creationId xmlns:p14="http://schemas.microsoft.com/office/powerpoint/2010/main" val="157944717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7000" advTm="8000">
        <p14:vortex dir="r"/>
      </p:transition>
    </mc:Choice>
    <mc:Fallback>
      <p:transition spd="slow" advTm="8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03/01/2019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a:t>
            </a:fld>
            <a:endParaRPr lang="fr-FR" sz="1600" b="1" dirty="0"/>
          </a:p>
        </p:txBody>
      </p:sp>
      <p:pic>
        <p:nvPicPr>
          <p:cNvPr id="2" name="Image 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0" y="0"/>
            <a:ext cx="12192000" cy="6858000"/>
          </a:xfrm>
          <a:prstGeom prst="rect">
            <a:avLst/>
          </a:prstGeom>
          <a:effectLst>
            <a:glow rad="63500">
              <a:schemeClr val="accent2">
                <a:satMod val="175000"/>
                <a:alpha val="40000"/>
              </a:schemeClr>
            </a:glow>
          </a:effectLst>
        </p:spPr>
      </p:pic>
      <p:sp>
        <p:nvSpPr>
          <p:cNvPr id="3" name="Rectangle 2"/>
          <p:cNvSpPr/>
          <p:nvPr/>
        </p:nvSpPr>
        <p:spPr>
          <a:xfrm>
            <a:off x="650310" y="2830927"/>
            <a:ext cx="10891379" cy="1446550"/>
          </a:xfrm>
          <a:prstGeom prst="rect">
            <a:avLst/>
          </a:prstGeom>
        </p:spPr>
        <p:txBody>
          <a:bodyPr wrap="none">
            <a:spAutoFit/>
          </a:bodyPr>
          <a:lstStyle/>
          <a:p>
            <a:r>
              <a:rPr lang="fr-FR" sz="4400" b="1" dirty="0"/>
              <a:t>14 coutumes sexuelles très étranges à travers </a:t>
            </a:r>
            <a:endParaRPr lang="fr-FR" sz="4400" b="1" dirty="0" smtClean="0"/>
          </a:p>
          <a:p>
            <a:r>
              <a:rPr lang="fr-FR" sz="4400" b="1" dirty="0"/>
              <a:t> </a:t>
            </a:r>
            <a:r>
              <a:rPr lang="fr-FR" sz="4400" b="1" dirty="0" smtClean="0"/>
              <a:t>                      le monde par Lande</a:t>
            </a:r>
            <a:endParaRPr lang="fr-FR" sz="4400" b="1" dirty="0"/>
          </a:p>
        </p:txBody>
      </p:sp>
    </p:spTree>
    <p:extLst>
      <p:ext uri="{BB962C8B-B14F-4D97-AF65-F5344CB8AC3E}">
        <p14:creationId xmlns:p14="http://schemas.microsoft.com/office/powerpoint/2010/main" val="2887786992"/>
      </p:ext>
    </p:extLst>
  </p:cSld>
  <p:clrMapOvr>
    <a:masterClrMapping/>
  </p:clrMapOvr>
  <mc:AlternateContent xmlns:mc="http://schemas.openxmlformats.org/markup-compatibility/2006">
    <mc:Choice xmlns:p14="http://schemas.microsoft.com/office/powerpoint/2010/main" Requires="p14">
      <p:transition spd="slow" p14:dur="7000" advTm="8000">
        <p14:vortex dir="r"/>
        <p:sndAc>
          <p:stSnd loop="1">
            <p:snd r:embed="rId3" name="Le Groenland1 ik 11_001.wav"/>
          </p:stSnd>
        </p:sndAc>
      </p:transition>
    </mc:Choice>
    <mc:Fallback>
      <p:transition spd="slow" advTm="8000">
        <p:fade/>
        <p:sndAc>
          <p:stSnd loop="1">
            <p:snd r:embed="rId3" name="Le Groenland1 ik 11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anim calcmode="lin" valueType="num">
                                      <p:cBhvr>
                                        <p:cTn id="16" dur="2000" fill="hold"/>
                                        <p:tgtEl>
                                          <p:spTgt spid="2"/>
                                        </p:tgtEl>
                                        <p:attrNameLst>
                                          <p:attrName>ppt_w</p:attrName>
                                        </p:attrNameLst>
                                      </p:cBhvr>
                                      <p:tavLst>
                                        <p:tav tm="0" fmla="#ppt_w*sin(2.5*pi*$)">
                                          <p:val>
                                            <p:fltVal val="0"/>
                                          </p:val>
                                        </p:tav>
                                        <p:tav tm="100000">
                                          <p:val>
                                            <p:fltVal val="1"/>
                                          </p:val>
                                        </p:tav>
                                      </p:tavLst>
                                    </p:anim>
                                    <p:anim calcmode="lin" valueType="num">
                                      <p:cBhvr>
                                        <p:cTn id="17"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3">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3">
                                            <p:txEl>
                                              <p:pRg st="0" end="0"/>
                                            </p:txEl>
                                          </p:spTgt>
                                        </p:tgtEl>
                                        <p:attrNameLst>
                                          <p:attrName>ppt_w</p:attrName>
                                        </p:attrNameLst>
                                      </p:cBhvr>
                                    </p:anim>
                                    <p:anim by="(#ppt_w*0.50)" calcmode="lin" valueType="num">
                                      <p:cBhvr>
                                        <p:cTn id="23" dur="500" decel="50000" autoRev="1" fill="hold">
                                          <p:stCondLst>
                                            <p:cond delay="0"/>
                                          </p:stCondLst>
                                        </p:cTn>
                                        <p:tgtEl>
                                          <p:spTgt spid="3">
                                            <p:txEl>
                                              <p:pRg st="0" end="0"/>
                                            </p:txEl>
                                          </p:spTgt>
                                        </p:tgtEl>
                                        <p:attrNameLst>
                                          <p:attrName>ppt_x</p:attrName>
                                        </p:attrNameLst>
                                      </p:cBhvr>
                                    </p:anim>
                                    <p:anim from="(-#ppt_h/2)" to="(#ppt_y)" calcmode="lin" valueType="num">
                                      <p:cBhvr>
                                        <p:cTn id="24" dur="1000" fill="hold">
                                          <p:stCondLst>
                                            <p:cond delay="0"/>
                                          </p:stCondLst>
                                        </p:cTn>
                                        <p:tgtEl>
                                          <p:spTgt spid="3">
                                            <p:txEl>
                                              <p:pRg st="0" end="0"/>
                                            </p:txEl>
                                          </p:spTgt>
                                        </p:tgtEl>
                                        <p:attrNameLst>
                                          <p:attrName>ppt_y</p:attrName>
                                        </p:attrNameLst>
                                      </p:cBhvr>
                                    </p:anim>
                                    <p:animRot by="21600000">
                                      <p:cBhvr>
                                        <p:cTn id="25" dur="1000" fill="hold">
                                          <p:stCondLst>
                                            <p:cond delay="0"/>
                                          </p:stCondLst>
                                        </p:cTn>
                                        <p:tgtEl>
                                          <p:spTgt spid="3">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3">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3">
                                            <p:txEl>
                                              <p:pRg st="1" end="1"/>
                                            </p:txEl>
                                          </p:spTgt>
                                        </p:tgtEl>
                                        <p:attrNameLst>
                                          <p:attrName>ppt_w</p:attrName>
                                        </p:attrNameLst>
                                      </p:cBhvr>
                                    </p:anim>
                                    <p:anim by="(#ppt_w*0.50)" calcmode="lin" valueType="num">
                                      <p:cBhvr>
                                        <p:cTn id="31" dur="500" decel="50000" autoRev="1" fill="hold">
                                          <p:stCondLst>
                                            <p:cond delay="0"/>
                                          </p:stCondLst>
                                        </p:cTn>
                                        <p:tgtEl>
                                          <p:spTgt spid="3">
                                            <p:txEl>
                                              <p:pRg st="1" end="1"/>
                                            </p:txEl>
                                          </p:spTgt>
                                        </p:tgtEl>
                                        <p:attrNameLst>
                                          <p:attrName>ppt_x</p:attrName>
                                        </p:attrNameLst>
                                      </p:cBhvr>
                                    </p:anim>
                                    <p:anim from="(-#ppt_h/2)" to="(#ppt_y)" calcmode="lin" valueType="num">
                                      <p:cBhvr>
                                        <p:cTn id="32" dur="1000" fill="hold">
                                          <p:stCondLst>
                                            <p:cond delay="0"/>
                                          </p:stCondLst>
                                        </p:cTn>
                                        <p:tgtEl>
                                          <p:spTgt spid="3">
                                            <p:txEl>
                                              <p:pRg st="1" end="1"/>
                                            </p:txEl>
                                          </p:spTgt>
                                        </p:tgtEl>
                                        <p:attrNameLst>
                                          <p:attrName>ppt_y</p:attrName>
                                        </p:attrNameLst>
                                      </p:cBhvr>
                                    </p:anim>
                                    <p:animRot by="21600000">
                                      <p:cBhvr>
                                        <p:cTn id="33" dur="1000" fill="hold">
                                          <p:stCondLst>
                                            <p:cond delay="0"/>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46777" y="0"/>
            <a:ext cx="7898444" cy="523220"/>
          </a:xfrm>
          <a:prstGeom prst="rect">
            <a:avLst/>
          </a:prstGeom>
          <a:noFill/>
        </p:spPr>
        <p:txBody>
          <a:bodyPr wrap="none" lIns="91440" tIns="45720" rIns="91440" bIns="45720">
            <a:spAutoFit/>
          </a:bodyPr>
          <a:lstStyle/>
          <a:p>
            <a:pPr algn="ctr"/>
            <a:r>
              <a:rPr lang="fr-FR" sz="2800" b="1" dirty="0" smtClean="0">
                <a:ln w="0"/>
                <a:effectLst>
                  <a:outerShdw blurRad="38100" dist="19050" dir="2700000" algn="tl" rotWithShape="0">
                    <a:schemeClr val="dk1">
                      <a:alpha val="40000"/>
                    </a:schemeClr>
                  </a:outerShdw>
                </a:effectLst>
              </a:rPr>
              <a:t>Je compose pour vous avec ma douce et fidèle amie</a:t>
            </a:r>
            <a:endParaRPr lang="fr-FR" sz="28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03/01/2019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a:t>
            </a:fld>
            <a:endParaRPr lang="fr-FR" sz="1600" b="1" dirty="0"/>
          </a:p>
        </p:txBody>
      </p:sp>
      <p:sp>
        <p:nvSpPr>
          <p:cNvPr id="2" name="Rectangle 1"/>
          <p:cNvSpPr/>
          <p:nvPr/>
        </p:nvSpPr>
        <p:spPr>
          <a:xfrm>
            <a:off x="1371600" y="1076600"/>
            <a:ext cx="9521687" cy="4832092"/>
          </a:xfrm>
          <a:prstGeom prst="rect">
            <a:avLst/>
          </a:prstGeom>
        </p:spPr>
        <p:txBody>
          <a:bodyPr wrap="square">
            <a:spAutoFit/>
          </a:bodyPr>
          <a:lstStyle/>
          <a:p>
            <a:r>
              <a:rPr lang="fr-FR" sz="4400" b="1" dirty="0"/>
              <a:t>Il existe autant de coutumes que ce qu’il existe de peuples et de tribus à travers le monde. Certains rituels sexuels peuvent vous faire sourire et d’autres carrément vous choquer. Voici un petit tour du monde des traditions sexuelles les plus bizarres qui soient !</a:t>
            </a:r>
          </a:p>
        </p:txBody>
      </p:sp>
    </p:spTree>
    <p:extLst>
      <p:ext uri="{BB962C8B-B14F-4D97-AF65-F5344CB8AC3E}">
        <p14:creationId xmlns:p14="http://schemas.microsoft.com/office/powerpoint/2010/main" val="943396173"/>
      </p:ext>
    </p:extLst>
  </p:cSld>
  <p:clrMapOvr>
    <a:masterClrMapping/>
  </p:clrMapOvr>
  <mc:AlternateContent xmlns:mc="http://schemas.openxmlformats.org/markup-compatibility/2006">
    <mc:Choice xmlns:p14="http://schemas.microsoft.com/office/powerpoint/2010/main" Requires="p14">
      <p:transition spd="slow" p14:dur="700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46777" y="0"/>
            <a:ext cx="7898444" cy="523220"/>
          </a:xfrm>
          <a:prstGeom prst="rect">
            <a:avLst/>
          </a:prstGeom>
          <a:noFill/>
        </p:spPr>
        <p:txBody>
          <a:bodyPr wrap="none" lIns="91440" tIns="45720" rIns="91440" bIns="45720">
            <a:spAutoFit/>
          </a:bodyPr>
          <a:lstStyle/>
          <a:p>
            <a:pPr algn="ctr"/>
            <a:r>
              <a:rPr lang="fr-FR" sz="2800" b="1" dirty="0" smtClean="0">
                <a:ln w="0"/>
                <a:effectLst>
                  <a:outerShdw blurRad="38100" dist="19050" dir="2700000" algn="tl" rotWithShape="0">
                    <a:schemeClr val="dk1">
                      <a:alpha val="40000"/>
                    </a:schemeClr>
                  </a:outerShdw>
                </a:effectLst>
              </a:rPr>
              <a:t>Je compose pour vous avec ma douce et fidèle amie</a:t>
            </a:r>
            <a:endParaRPr lang="fr-FR" sz="28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03/01/2019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3</a:t>
            </a:fld>
            <a:endParaRPr lang="fr-FR" sz="1600" b="1" dirty="0"/>
          </a:p>
        </p:txBody>
      </p:sp>
      <p:sp>
        <p:nvSpPr>
          <p:cNvPr id="2" name="Rectangle 1"/>
          <p:cNvSpPr/>
          <p:nvPr/>
        </p:nvSpPr>
        <p:spPr>
          <a:xfrm>
            <a:off x="1045419" y="1722931"/>
            <a:ext cx="10005391" cy="3539430"/>
          </a:xfrm>
          <a:prstGeom prst="rect">
            <a:avLst/>
          </a:prstGeom>
        </p:spPr>
        <p:txBody>
          <a:bodyPr wrap="square">
            <a:spAutoFit/>
          </a:bodyPr>
          <a:lstStyle/>
          <a:p>
            <a:r>
              <a:rPr lang="fr-FR" sz="2800" b="1" dirty="0"/>
              <a:t>1/ La tribu </a:t>
            </a:r>
            <a:r>
              <a:rPr lang="fr-FR" sz="2800" b="1" dirty="0" err="1"/>
              <a:t>Kreung</a:t>
            </a:r>
            <a:endParaRPr lang="fr-FR" sz="2800" b="1" dirty="0"/>
          </a:p>
          <a:p>
            <a:endParaRPr lang="fr-FR" sz="2800" b="1" dirty="0"/>
          </a:p>
          <a:p>
            <a:r>
              <a:rPr lang="fr-FR" sz="2800" b="1" dirty="0"/>
              <a:t>Dans cette tribu cambodgienne, les parents construisent des huttes d’amour pour leurs filles lorsqu’elles atteignent l’adolescence pour </a:t>
            </a:r>
            <a:r>
              <a:rPr lang="fr-FR" sz="2800" b="1" dirty="0" err="1"/>
              <a:t>que’elles</a:t>
            </a:r>
            <a:r>
              <a:rPr lang="fr-FR" sz="2800" b="1" dirty="0"/>
              <a:t> puissent trouver leur partenaire idéal. Plusieurs jeunes garçons défilent dans la hutte jusqu’à ce que la fille en choisissent un (celui qui lui a le plus apporté de plaisir) qui deviendra son époux.</a:t>
            </a:r>
          </a:p>
        </p:txBody>
      </p:sp>
    </p:spTree>
    <p:extLst>
      <p:ext uri="{BB962C8B-B14F-4D97-AF65-F5344CB8AC3E}">
        <p14:creationId xmlns:p14="http://schemas.microsoft.com/office/powerpoint/2010/main" val="1291528603"/>
      </p:ext>
    </p:extLst>
  </p:cSld>
  <p:clrMapOvr>
    <a:masterClrMapping/>
  </p:clrMapOvr>
  <mc:AlternateContent xmlns:mc="http://schemas.openxmlformats.org/markup-compatibility/2006">
    <mc:Choice xmlns:p14="http://schemas.microsoft.com/office/powerpoint/2010/main" Requires="p14">
      <p:transition spd="slow" p14:dur="700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46777" y="0"/>
            <a:ext cx="7898444" cy="523220"/>
          </a:xfrm>
          <a:prstGeom prst="rect">
            <a:avLst/>
          </a:prstGeom>
          <a:noFill/>
        </p:spPr>
        <p:txBody>
          <a:bodyPr wrap="none" lIns="91440" tIns="45720" rIns="91440" bIns="45720">
            <a:spAutoFit/>
          </a:bodyPr>
          <a:lstStyle/>
          <a:p>
            <a:pPr algn="ctr"/>
            <a:r>
              <a:rPr lang="fr-FR" sz="2800" b="1" dirty="0" smtClean="0">
                <a:ln w="0"/>
                <a:effectLst>
                  <a:outerShdw blurRad="38100" dist="19050" dir="2700000" algn="tl" rotWithShape="0">
                    <a:schemeClr val="dk1">
                      <a:alpha val="40000"/>
                    </a:schemeClr>
                  </a:outerShdw>
                </a:effectLst>
              </a:rPr>
              <a:t>Je compose pour vous avec ma douce et fidèle amie</a:t>
            </a:r>
            <a:endParaRPr lang="fr-FR" sz="28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03/01/2019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4</a:t>
            </a:fld>
            <a:endParaRPr lang="fr-FR" sz="1600" b="1" dirty="0"/>
          </a:p>
        </p:txBody>
      </p:sp>
      <p:sp>
        <p:nvSpPr>
          <p:cNvPr id="2" name="Rectangle 1"/>
          <p:cNvSpPr/>
          <p:nvPr/>
        </p:nvSpPr>
        <p:spPr>
          <a:xfrm>
            <a:off x="4336544" y="523220"/>
            <a:ext cx="3518912" cy="523220"/>
          </a:xfrm>
          <a:prstGeom prst="rect">
            <a:avLst/>
          </a:prstGeom>
        </p:spPr>
        <p:txBody>
          <a:bodyPr wrap="none">
            <a:spAutoFit/>
          </a:bodyPr>
          <a:lstStyle/>
          <a:p>
            <a:r>
              <a:rPr lang="fr-FR" sz="2800" b="1" dirty="0"/>
              <a:t>2/ La tribu des </a:t>
            </a:r>
            <a:r>
              <a:rPr lang="fr-FR" sz="2800" b="1" dirty="0" err="1"/>
              <a:t>Sambia</a:t>
            </a:r>
            <a:endParaRPr lang="fr-FR" sz="2800" b="1" dirty="0"/>
          </a:p>
        </p:txBody>
      </p:sp>
      <p:pic>
        <p:nvPicPr>
          <p:cNvPr id="3" name="Image 2"/>
          <p:cNvPicPr>
            <a:picLocks noChangeAspect="1"/>
          </p:cNvPicPr>
          <p:nvPr/>
        </p:nvPicPr>
        <p:blipFill>
          <a:blip r:embed="rId3"/>
          <a:stretch>
            <a:fillRect/>
          </a:stretch>
        </p:blipFill>
        <p:spPr>
          <a:xfrm>
            <a:off x="2146777" y="976914"/>
            <a:ext cx="7925289" cy="5280041"/>
          </a:xfrm>
          <a:prstGeom prst="rect">
            <a:avLst/>
          </a:prstGeom>
          <a:effectLst>
            <a:softEdge rad="127000"/>
          </a:effectLst>
        </p:spPr>
      </p:pic>
    </p:spTree>
    <p:extLst>
      <p:ext uri="{BB962C8B-B14F-4D97-AF65-F5344CB8AC3E}">
        <p14:creationId xmlns:p14="http://schemas.microsoft.com/office/powerpoint/2010/main" val="4147077242"/>
      </p:ext>
    </p:extLst>
  </p:cSld>
  <p:clrMapOvr>
    <a:masterClrMapping/>
  </p:clrMapOvr>
  <mc:AlternateContent xmlns:mc="http://schemas.openxmlformats.org/markup-compatibility/2006">
    <mc:Choice xmlns:p14="http://schemas.microsoft.com/office/powerpoint/2010/main" Requires="p14">
      <p:transition spd="slow" p14:dur="700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46777" y="0"/>
            <a:ext cx="7898444" cy="523220"/>
          </a:xfrm>
          <a:prstGeom prst="rect">
            <a:avLst/>
          </a:prstGeom>
          <a:noFill/>
        </p:spPr>
        <p:txBody>
          <a:bodyPr wrap="none" lIns="91440" tIns="45720" rIns="91440" bIns="45720">
            <a:spAutoFit/>
          </a:bodyPr>
          <a:lstStyle/>
          <a:p>
            <a:pPr algn="ctr"/>
            <a:r>
              <a:rPr lang="fr-FR" sz="2800" b="1" dirty="0" smtClean="0">
                <a:ln w="0"/>
                <a:effectLst>
                  <a:outerShdw blurRad="38100" dist="19050" dir="2700000" algn="tl" rotWithShape="0">
                    <a:schemeClr val="dk1">
                      <a:alpha val="40000"/>
                    </a:schemeClr>
                  </a:outerShdw>
                </a:effectLst>
              </a:rPr>
              <a:t>Je compose pour vous avec ma douce et fidèle amie</a:t>
            </a:r>
            <a:endParaRPr lang="fr-FR" sz="28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03/01/2019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5</a:t>
            </a:fld>
            <a:endParaRPr lang="fr-FR" sz="1600" b="1" dirty="0"/>
          </a:p>
        </p:txBody>
      </p:sp>
      <p:sp>
        <p:nvSpPr>
          <p:cNvPr id="2" name="Rectangle 1"/>
          <p:cNvSpPr/>
          <p:nvPr/>
        </p:nvSpPr>
        <p:spPr>
          <a:xfrm>
            <a:off x="1013790" y="1659285"/>
            <a:ext cx="10164417" cy="3539430"/>
          </a:xfrm>
          <a:prstGeom prst="rect">
            <a:avLst/>
          </a:prstGeom>
        </p:spPr>
        <p:txBody>
          <a:bodyPr wrap="square">
            <a:spAutoFit/>
          </a:bodyPr>
          <a:lstStyle/>
          <a:p>
            <a:r>
              <a:rPr lang="fr-FR" sz="2800" b="1" dirty="0"/>
              <a:t>En Papouasie-Nouvelle-Guinée, pour devenir des hommes les garçons de la tribu des </a:t>
            </a:r>
            <a:r>
              <a:rPr lang="fr-FR" sz="2800" b="1" dirty="0" err="1"/>
              <a:t>Sambia</a:t>
            </a:r>
            <a:r>
              <a:rPr lang="fr-FR" sz="2800" b="1" dirty="0"/>
              <a:t> sont séparés des femmes lorsqu’ils ont environ 7 ans. Sur une période de 10 à 15 ans, ils doivent franchir 6 étapes différentes pour atteindre cet objectif. Ces garçons doivent en partie boire le sperme de leurs aînés car il est considéré que tant que ” ils n’ont pas mangé de pénis ” ce ne sont pas encore des hommes. Cela favoriserait leur croissance et décuplerait leurs forces.</a:t>
            </a:r>
          </a:p>
        </p:txBody>
      </p:sp>
    </p:spTree>
    <p:extLst>
      <p:ext uri="{BB962C8B-B14F-4D97-AF65-F5344CB8AC3E}">
        <p14:creationId xmlns:p14="http://schemas.microsoft.com/office/powerpoint/2010/main" val="3820582209"/>
      </p:ext>
    </p:extLst>
  </p:cSld>
  <p:clrMapOvr>
    <a:masterClrMapping/>
  </p:clrMapOvr>
  <mc:AlternateContent xmlns:mc="http://schemas.openxmlformats.org/markup-compatibility/2006">
    <mc:Choice xmlns:p14="http://schemas.microsoft.com/office/powerpoint/2010/main" Requires="p14">
      <p:transition spd="slow" p14:dur="700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46777" y="0"/>
            <a:ext cx="7898444" cy="523220"/>
          </a:xfrm>
          <a:prstGeom prst="rect">
            <a:avLst/>
          </a:prstGeom>
          <a:noFill/>
        </p:spPr>
        <p:txBody>
          <a:bodyPr wrap="none" lIns="91440" tIns="45720" rIns="91440" bIns="45720">
            <a:spAutoFit/>
          </a:bodyPr>
          <a:lstStyle/>
          <a:p>
            <a:pPr algn="ctr"/>
            <a:r>
              <a:rPr lang="fr-FR" sz="2800" b="1" dirty="0" smtClean="0">
                <a:ln w="0"/>
                <a:effectLst>
                  <a:outerShdw blurRad="38100" dist="19050" dir="2700000" algn="tl" rotWithShape="0">
                    <a:schemeClr val="dk1">
                      <a:alpha val="40000"/>
                    </a:schemeClr>
                  </a:outerShdw>
                </a:effectLst>
              </a:rPr>
              <a:t>Je compose pour vous avec ma douce et fidèle amie</a:t>
            </a:r>
            <a:endParaRPr lang="fr-FR" sz="28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03/01/2019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6</a:t>
            </a:fld>
            <a:endParaRPr lang="fr-FR" sz="1600" b="1" dirty="0"/>
          </a:p>
        </p:txBody>
      </p:sp>
      <p:sp>
        <p:nvSpPr>
          <p:cNvPr id="2" name="Rectangle 1"/>
          <p:cNvSpPr/>
          <p:nvPr/>
        </p:nvSpPr>
        <p:spPr>
          <a:xfrm>
            <a:off x="1060174" y="1212996"/>
            <a:ext cx="10071652" cy="4401205"/>
          </a:xfrm>
          <a:prstGeom prst="rect">
            <a:avLst/>
          </a:prstGeom>
        </p:spPr>
        <p:txBody>
          <a:bodyPr wrap="square">
            <a:spAutoFit/>
          </a:bodyPr>
          <a:lstStyle/>
          <a:p>
            <a:r>
              <a:rPr lang="fr-FR" sz="2800" b="1" dirty="0"/>
              <a:t>3/ La tribu des </a:t>
            </a:r>
            <a:r>
              <a:rPr lang="fr-FR" sz="2800" b="1" dirty="0" err="1"/>
              <a:t>Baruya</a:t>
            </a:r>
            <a:endParaRPr lang="fr-FR" sz="2800" b="1" dirty="0"/>
          </a:p>
          <a:p>
            <a:endParaRPr lang="fr-FR" sz="2800" b="1" dirty="0"/>
          </a:p>
          <a:p>
            <a:r>
              <a:rPr lang="fr-FR" sz="2800" b="1" dirty="0"/>
              <a:t>Toujours en Papouasie, les jeunes guerriers </a:t>
            </a:r>
            <a:r>
              <a:rPr lang="fr-FR" sz="2800" b="1" dirty="0" err="1"/>
              <a:t>baruya</a:t>
            </a:r>
            <a:r>
              <a:rPr lang="fr-FR" sz="2800" b="1" dirty="0"/>
              <a:t> doivent faire boire leur sperme aux femmes qui sont fatiguées à cause d’un accouchement ou de leurs règles. Ici aussi les jeunes sont nourris du sperme de leurs aînées pour qu’ils deviennent plus grands et surtout plus forts. En dehors de cela, le baiser ne se pratique pas et les femmes n’ont pas le droit de chevaucher leur partenaire pendant l’acte car leurs sécrétions pourraient contaminer les hommes en s’écoulant sur leur ventre.</a:t>
            </a:r>
          </a:p>
        </p:txBody>
      </p:sp>
    </p:spTree>
    <p:extLst>
      <p:ext uri="{BB962C8B-B14F-4D97-AF65-F5344CB8AC3E}">
        <p14:creationId xmlns:p14="http://schemas.microsoft.com/office/powerpoint/2010/main" val="2352806101"/>
      </p:ext>
    </p:extLst>
  </p:cSld>
  <p:clrMapOvr>
    <a:masterClrMapping/>
  </p:clrMapOvr>
  <mc:AlternateContent xmlns:mc="http://schemas.openxmlformats.org/markup-compatibility/2006">
    <mc:Choice xmlns:p14="http://schemas.microsoft.com/office/powerpoint/2010/main" Requires="p14">
      <p:transition spd="slow" p14:dur="700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46777" y="0"/>
            <a:ext cx="7898444" cy="523220"/>
          </a:xfrm>
          <a:prstGeom prst="rect">
            <a:avLst/>
          </a:prstGeom>
          <a:noFill/>
        </p:spPr>
        <p:txBody>
          <a:bodyPr wrap="none" lIns="91440" tIns="45720" rIns="91440" bIns="45720">
            <a:spAutoFit/>
          </a:bodyPr>
          <a:lstStyle/>
          <a:p>
            <a:pPr algn="ctr"/>
            <a:r>
              <a:rPr lang="fr-FR" sz="2800" b="1" dirty="0" smtClean="0">
                <a:ln w="0"/>
                <a:effectLst>
                  <a:outerShdw blurRad="38100" dist="19050" dir="2700000" algn="tl" rotWithShape="0">
                    <a:schemeClr val="dk1">
                      <a:alpha val="40000"/>
                    </a:schemeClr>
                  </a:outerShdw>
                </a:effectLst>
              </a:rPr>
              <a:t>Je compose pour vous avec ma douce et fidèle amie</a:t>
            </a:r>
            <a:endParaRPr lang="fr-FR" sz="28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03/01/2019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7</a:t>
            </a:fld>
            <a:endParaRPr lang="fr-FR" sz="1600" b="1" dirty="0"/>
          </a:p>
        </p:txBody>
      </p:sp>
      <p:sp>
        <p:nvSpPr>
          <p:cNvPr id="2" name="Rectangle 1"/>
          <p:cNvSpPr/>
          <p:nvPr/>
        </p:nvSpPr>
        <p:spPr>
          <a:xfrm>
            <a:off x="1045419" y="1292044"/>
            <a:ext cx="10005392" cy="4401205"/>
          </a:xfrm>
          <a:prstGeom prst="rect">
            <a:avLst/>
          </a:prstGeom>
        </p:spPr>
        <p:txBody>
          <a:bodyPr wrap="square">
            <a:spAutoFit/>
          </a:bodyPr>
          <a:lstStyle/>
          <a:p>
            <a:r>
              <a:rPr lang="fr-FR" sz="2800" b="1" dirty="0"/>
              <a:t>3/ La tribu des </a:t>
            </a:r>
            <a:r>
              <a:rPr lang="fr-FR" sz="2800" b="1" dirty="0" err="1"/>
              <a:t>Baruya</a:t>
            </a:r>
            <a:endParaRPr lang="fr-FR" sz="2800" b="1" dirty="0"/>
          </a:p>
          <a:p>
            <a:endParaRPr lang="fr-FR" sz="2800" b="1" dirty="0"/>
          </a:p>
          <a:p>
            <a:r>
              <a:rPr lang="fr-FR" sz="2800" b="1" dirty="0"/>
              <a:t>Toujours en Papouasie, les jeunes guerriers </a:t>
            </a:r>
            <a:r>
              <a:rPr lang="fr-FR" sz="2800" b="1" dirty="0" err="1"/>
              <a:t>baruya</a:t>
            </a:r>
            <a:r>
              <a:rPr lang="fr-FR" sz="2800" b="1" dirty="0"/>
              <a:t> doivent faire boire leur sperme aux femmes qui sont fatiguées à cause d’un accouchement ou de leurs règles. Ici aussi les jeunes sont nourris du sperme de leurs aînées pour qu’ils deviennent plus grands et surtout plus forts. En dehors de cela, le baiser ne se pratique pas et les femmes n’ont pas le droit de chevaucher leur partenaire pendant l’acte car leurs sécrétions pourraient contaminer les hommes en s’écoulant sur leur ventre.</a:t>
            </a:r>
          </a:p>
        </p:txBody>
      </p:sp>
    </p:spTree>
    <p:extLst>
      <p:ext uri="{BB962C8B-B14F-4D97-AF65-F5344CB8AC3E}">
        <p14:creationId xmlns:p14="http://schemas.microsoft.com/office/powerpoint/2010/main" val="292405577"/>
      </p:ext>
    </p:extLst>
  </p:cSld>
  <p:clrMapOvr>
    <a:masterClrMapping/>
  </p:clrMapOvr>
  <mc:AlternateContent xmlns:mc="http://schemas.openxmlformats.org/markup-compatibility/2006">
    <mc:Choice xmlns:p14="http://schemas.microsoft.com/office/powerpoint/2010/main" Requires="p14">
      <p:transition spd="slow" p14:dur="700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46777" y="0"/>
            <a:ext cx="7898444" cy="523220"/>
          </a:xfrm>
          <a:prstGeom prst="rect">
            <a:avLst/>
          </a:prstGeom>
          <a:noFill/>
        </p:spPr>
        <p:txBody>
          <a:bodyPr wrap="none" lIns="91440" tIns="45720" rIns="91440" bIns="45720">
            <a:spAutoFit/>
          </a:bodyPr>
          <a:lstStyle/>
          <a:p>
            <a:pPr algn="ctr"/>
            <a:r>
              <a:rPr lang="fr-FR" sz="2800" b="1" dirty="0" smtClean="0">
                <a:ln w="0"/>
                <a:effectLst>
                  <a:outerShdw blurRad="38100" dist="19050" dir="2700000" algn="tl" rotWithShape="0">
                    <a:schemeClr val="dk1">
                      <a:alpha val="40000"/>
                    </a:schemeClr>
                  </a:outerShdw>
                </a:effectLst>
              </a:rPr>
              <a:t>Je compose pour vous avec ma douce et fidèle amie</a:t>
            </a:r>
            <a:endParaRPr lang="fr-FR" sz="28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03/01/2019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8</a:t>
            </a:fld>
            <a:endParaRPr lang="fr-FR" sz="1600" b="1" dirty="0"/>
          </a:p>
        </p:txBody>
      </p:sp>
      <p:sp>
        <p:nvSpPr>
          <p:cNvPr id="2" name="Rectangle 1"/>
          <p:cNvSpPr/>
          <p:nvPr/>
        </p:nvSpPr>
        <p:spPr>
          <a:xfrm>
            <a:off x="4172845" y="503101"/>
            <a:ext cx="3846309" cy="523220"/>
          </a:xfrm>
          <a:prstGeom prst="rect">
            <a:avLst/>
          </a:prstGeom>
        </p:spPr>
        <p:txBody>
          <a:bodyPr wrap="none">
            <a:spAutoFit/>
          </a:bodyPr>
          <a:lstStyle/>
          <a:p>
            <a:r>
              <a:rPr lang="fr-FR" sz="2800" b="1" dirty="0"/>
              <a:t>4/ La tribu des </a:t>
            </a:r>
            <a:r>
              <a:rPr lang="fr-FR" sz="2800" b="1" dirty="0" err="1"/>
              <a:t>Wodaabe</a:t>
            </a:r>
            <a:endParaRPr lang="fr-FR" sz="2800" b="1" dirty="0"/>
          </a:p>
        </p:txBody>
      </p:sp>
      <p:pic>
        <p:nvPicPr>
          <p:cNvPr id="3" name="Image 2"/>
          <p:cNvPicPr>
            <a:picLocks noChangeAspect="1"/>
          </p:cNvPicPr>
          <p:nvPr/>
        </p:nvPicPr>
        <p:blipFill>
          <a:blip r:embed="rId3"/>
          <a:stretch>
            <a:fillRect/>
          </a:stretch>
        </p:blipFill>
        <p:spPr>
          <a:xfrm>
            <a:off x="2246270" y="1051235"/>
            <a:ext cx="7699460" cy="5252743"/>
          </a:xfrm>
          <a:prstGeom prst="rect">
            <a:avLst/>
          </a:prstGeom>
          <a:effectLst>
            <a:softEdge rad="127000"/>
          </a:effectLst>
        </p:spPr>
      </p:pic>
    </p:spTree>
    <p:extLst>
      <p:ext uri="{BB962C8B-B14F-4D97-AF65-F5344CB8AC3E}">
        <p14:creationId xmlns:p14="http://schemas.microsoft.com/office/powerpoint/2010/main" val="1157083298"/>
      </p:ext>
    </p:extLst>
  </p:cSld>
  <p:clrMapOvr>
    <a:masterClrMapping/>
  </p:clrMapOvr>
  <mc:AlternateContent xmlns:mc="http://schemas.openxmlformats.org/markup-compatibility/2006">
    <mc:Choice xmlns:p14="http://schemas.microsoft.com/office/powerpoint/2010/main" Requires="p14">
      <p:transition spd="slow" p14:dur="700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46777" y="0"/>
            <a:ext cx="7898444" cy="523220"/>
          </a:xfrm>
          <a:prstGeom prst="rect">
            <a:avLst/>
          </a:prstGeom>
          <a:noFill/>
        </p:spPr>
        <p:txBody>
          <a:bodyPr wrap="none" lIns="91440" tIns="45720" rIns="91440" bIns="45720">
            <a:spAutoFit/>
          </a:bodyPr>
          <a:lstStyle/>
          <a:p>
            <a:pPr algn="ctr"/>
            <a:r>
              <a:rPr lang="fr-FR" sz="2800" b="1" dirty="0" smtClean="0">
                <a:ln w="0"/>
                <a:effectLst>
                  <a:outerShdw blurRad="38100" dist="19050" dir="2700000" algn="tl" rotWithShape="0">
                    <a:schemeClr val="dk1">
                      <a:alpha val="40000"/>
                    </a:schemeClr>
                  </a:outerShdw>
                </a:effectLst>
              </a:rPr>
              <a:t>Je compose pour vous avec ma douce et fidèle amie</a:t>
            </a:r>
            <a:endParaRPr lang="fr-FR" sz="28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03/01/2019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9</a:t>
            </a:fld>
            <a:endParaRPr lang="fr-FR" sz="1600" b="1" dirty="0"/>
          </a:p>
        </p:txBody>
      </p:sp>
      <p:sp>
        <p:nvSpPr>
          <p:cNvPr id="2" name="Rectangle 1"/>
          <p:cNvSpPr/>
          <p:nvPr/>
        </p:nvSpPr>
        <p:spPr>
          <a:xfrm>
            <a:off x="1093304" y="1859327"/>
            <a:ext cx="10005391" cy="3108543"/>
          </a:xfrm>
          <a:prstGeom prst="rect">
            <a:avLst/>
          </a:prstGeom>
        </p:spPr>
        <p:txBody>
          <a:bodyPr wrap="square">
            <a:spAutoFit/>
          </a:bodyPr>
          <a:lstStyle/>
          <a:p>
            <a:r>
              <a:rPr lang="fr-FR" sz="2800" b="1" dirty="0"/>
              <a:t>Au Niger, dans la tribu des </a:t>
            </a:r>
            <a:r>
              <a:rPr lang="fr-FR" sz="2800" b="1" dirty="0" err="1"/>
              <a:t>Wodaabe</a:t>
            </a:r>
            <a:r>
              <a:rPr lang="fr-FR" sz="2800" b="1" dirty="0"/>
              <a:t>, les hommes sont réputés pour avoir de sacrés cornes ! En effet, ils ont tendance à se chiper les femmes entre eux. Lors du festival </a:t>
            </a:r>
            <a:r>
              <a:rPr lang="fr-FR" sz="2800" b="1" dirty="0" err="1"/>
              <a:t>Gerewol</a:t>
            </a:r>
            <a:r>
              <a:rPr lang="fr-FR" sz="2800" b="1" dirty="0"/>
              <a:t> chaque année, les hommes de la tribu se maquillent et dansent pour séduire les femmes. Celles qui se laissent tenter s’éclipsent dans une tente avec le nouvel élu de leur cœur. Ce nouveau couple devient légitime aux yeux de la tribu.</a:t>
            </a:r>
          </a:p>
        </p:txBody>
      </p:sp>
    </p:spTree>
    <p:extLst>
      <p:ext uri="{BB962C8B-B14F-4D97-AF65-F5344CB8AC3E}">
        <p14:creationId xmlns:p14="http://schemas.microsoft.com/office/powerpoint/2010/main" val="854568008"/>
      </p:ext>
    </p:extLst>
  </p:cSld>
  <p:clrMapOvr>
    <a:masterClrMapping/>
  </p:clrMapOvr>
  <mc:AlternateContent xmlns:mc="http://schemas.openxmlformats.org/markup-compatibility/2006">
    <mc:Choice xmlns:p14="http://schemas.microsoft.com/office/powerpoint/2010/main" Requires="p14">
      <p:transition spd="slow" p14:dur="700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46777" y="0"/>
            <a:ext cx="7898444" cy="523220"/>
          </a:xfrm>
          <a:prstGeom prst="rect">
            <a:avLst/>
          </a:prstGeom>
          <a:noFill/>
        </p:spPr>
        <p:txBody>
          <a:bodyPr wrap="none" lIns="91440" tIns="45720" rIns="91440" bIns="45720">
            <a:spAutoFit/>
          </a:bodyPr>
          <a:lstStyle/>
          <a:p>
            <a:pPr algn="ctr"/>
            <a:r>
              <a:rPr lang="fr-FR" sz="2800" b="1" dirty="0" smtClean="0">
                <a:ln w="0"/>
                <a:effectLst>
                  <a:outerShdw blurRad="38100" dist="19050" dir="2700000" algn="tl" rotWithShape="0">
                    <a:schemeClr val="dk1">
                      <a:alpha val="40000"/>
                    </a:schemeClr>
                  </a:outerShdw>
                </a:effectLst>
              </a:rPr>
              <a:t>Je compose pour vous avec ma douce et fidèle amie</a:t>
            </a:r>
            <a:endParaRPr lang="fr-FR" sz="28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03/01/2019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10</a:t>
            </a:fld>
            <a:endParaRPr lang="fr-FR" sz="1600" b="1" dirty="0"/>
          </a:p>
        </p:txBody>
      </p:sp>
      <p:sp>
        <p:nvSpPr>
          <p:cNvPr id="2" name="Rectangle 1"/>
          <p:cNvSpPr/>
          <p:nvPr/>
        </p:nvSpPr>
        <p:spPr>
          <a:xfrm>
            <a:off x="1045419" y="1076600"/>
            <a:ext cx="9965635" cy="4832092"/>
          </a:xfrm>
          <a:prstGeom prst="rect">
            <a:avLst/>
          </a:prstGeom>
        </p:spPr>
        <p:txBody>
          <a:bodyPr wrap="square">
            <a:spAutoFit/>
          </a:bodyPr>
          <a:lstStyle/>
          <a:p>
            <a:r>
              <a:rPr lang="fr-FR" sz="2800" b="1" dirty="0"/>
              <a:t>5/ Les îles Caroline</a:t>
            </a:r>
          </a:p>
          <a:p>
            <a:endParaRPr lang="fr-FR" sz="2800" b="1" dirty="0"/>
          </a:p>
          <a:p>
            <a:r>
              <a:rPr lang="fr-FR" sz="2800" b="1" dirty="0"/>
              <a:t>Dans une tribu des Îles Caroline qui se situent au nord-est de la Nouvelle-Guinée, il est coutume que les hommes soulèvent les jupes des femmes la nuit lorsqu’elles sont endormies pour les aider à choisir celle avec qui ils voudront être. Ce rituel leur permet de sélectionner leur partenaire en fonction de la beauté de ses parties génitales. A partir de cela, ils se mettent en couple avec les parties intimes qu’ils ont préférées et frappent leur pénis contre le clitoris de leur partenaire jusqu’à ce qu’ils jouissent simultanément.</a:t>
            </a:r>
          </a:p>
        </p:txBody>
      </p:sp>
    </p:spTree>
    <p:extLst>
      <p:ext uri="{BB962C8B-B14F-4D97-AF65-F5344CB8AC3E}">
        <p14:creationId xmlns:p14="http://schemas.microsoft.com/office/powerpoint/2010/main" val="2584082708"/>
      </p:ext>
    </p:extLst>
  </p:cSld>
  <p:clrMapOvr>
    <a:masterClrMapping/>
  </p:clrMapOvr>
  <mc:AlternateContent xmlns:mc="http://schemas.openxmlformats.org/markup-compatibility/2006">
    <mc:Choice xmlns:p14="http://schemas.microsoft.com/office/powerpoint/2010/main" Requires="p14">
      <p:transition spd="slow" p14:dur="700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46777" y="0"/>
            <a:ext cx="7898444" cy="523220"/>
          </a:xfrm>
          <a:prstGeom prst="rect">
            <a:avLst/>
          </a:prstGeom>
          <a:noFill/>
        </p:spPr>
        <p:txBody>
          <a:bodyPr wrap="none" lIns="91440" tIns="45720" rIns="91440" bIns="45720">
            <a:spAutoFit/>
          </a:bodyPr>
          <a:lstStyle/>
          <a:p>
            <a:pPr algn="ctr"/>
            <a:r>
              <a:rPr lang="fr-FR" sz="2800" b="1" dirty="0" smtClean="0">
                <a:ln w="0"/>
                <a:effectLst>
                  <a:outerShdw blurRad="38100" dist="19050" dir="2700000" algn="tl" rotWithShape="0">
                    <a:schemeClr val="dk1">
                      <a:alpha val="40000"/>
                    </a:schemeClr>
                  </a:outerShdw>
                </a:effectLst>
              </a:rPr>
              <a:t>Je compose pour vous avec ma douce et fidèle amie</a:t>
            </a:r>
            <a:endParaRPr lang="fr-FR" sz="28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03/01/2019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11</a:t>
            </a:fld>
            <a:endParaRPr lang="fr-FR" sz="1600" b="1" dirty="0"/>
          </a:p>
        </p:txBody>
      </p:sp>
      <p:sp>
        <p:nvSpPr>
          <p:cNvPr id="2" name="Rectangle 1"/>
          <p:cNvSpPr/>
          <p:nvPr/>
        </p:nvSpPr>
        <p:spPr>
          <a:xfrm>
            <a:off x="4005235" y="473331"/>
            <a:ext cx="4181529" cy="523220"/>
          </a:xfrm>
          <a:prstGeom prst="rect">
            <a:avLst/>
          </a:prstGeom>
        </p:spPr>
        <p:txBody>
          <a:bodyPr wrap="none">
            <a:spAutoFit/>
          </a:bodyPr>
          <a:lstStyle/>
          <a:p>
            <a:r>
              <a:rPr lang="fr-FR" sz="2800" b="1" dirty="0"/>
              <a:t>6/ La tribu des </a:t>
            </a:r>
            <a:r>
              <a:rPr lang="fr-FR" sz="2800" b="1" dirty="0" err="1"/>
              <a:t>Mardudjara</a:t>
            </a:r>
            <a:endParaRPr lang="fr-FR" sz="2800" b="1" dirty="0"/>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751087" y="992628"/>
            <a:ext cx="4689823" cy="5865372"/>
          </a:xfrm>
          <a:prstGeom prst="rect">
            <a:avLst/>
          </a:prstGeom>
        </p:spPr>
      </p:pic>
    </p:spTree>
    <p:extLst>
      <p:ext uri="{BB962C8B-B14F-4D97-AF65-F5344CB8AC3E}">
        <p14:creationId xmlns:p14="http://schemas.microsoft.com/office/powerpoint/2010/main" val="2036854242"/>
      </p:ext>
    </p:extLst>
  </p:cSld>
  <p:clrMapOvr>
    <a:masterClrMapping/>
  </p:clrMapOvr>
  <mc:AlternateContent xmlns:mc="http://schemas.openxmlformats.org/markup-compatibility/2006">
    <mc:Choice xmlns:p14="http://schemas.microsoft.com/office/powerpoint/2010/main" Requires="p14">
      <p:transition spd="slow" p14:dur="700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46777" y="0"/>
            <a:ext cx="7898444" cy="523220"/>
          </a:xfrm>
          <a:prstGeom prst="rect">
            <a:avLst/>
          </a:prstGeom>
          <a:noFill/>
        </p:spPr>
        <p:txBody>
          <a:bodyPr wrap="none" lIns="91440" tIns="45720" rIns="91440" bIns="45720">
            <a:spAutoFit/>
          </a:bodyPr>
          <a:lstStyle/>
          <a:p>
            <a:pPr algn="ctr"/>
            <a:r>
              <a:rPr lang="fr-FR" sz="2800" b="1" dirty="0" smtClean="0">
                <a:ln w="0"/>
                <a:effectLst>
                  <a:outerShdw blurRad="38100" dist="19050" dir="2700000" algn="tl" rotWithShape="0">
                    <a:schemeClr val="dk1">
                      <a:alpha val="40000"/>
                    </a:schemeClr>
                  </a:outerShdw>
                </a:effectLst>
              </a:rPr>
              <a:t>Je compose pour vous avec ma douce et fidèle amie</a:t>
            </a:r>
            <a:endParaRPr lang="fr-FR" sz="28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03/01/2019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12</a:t>
            </a:fld>
            <a:endParaRPr lang="fr-FR" sz="1600" b="1" dirty="0"/>
          </a:p>
        </p:txBody>
      </p:sp>
      <p:sp>
        <p:nvSpPr>
          <p:cNvPr id="2" name="Rectangle 1"/>
          <p:cNvSpPr/>
          <p:nvPr/>
        </p:nvSpPr>
        <p:spPr>
          <a:xfrm>
            <a:off x="1775791" y="2040979"/>
            <a:ext cx="8640418" cy="2677656"/>
          </a:xfrm>
          <a:prstGeom prst="rect">
            <a:avLst/>
          </a:prstGeom>
        </p:spPr>
        <p:txBody>
          <a:bodyPr wrap="square">
            <a:spAutoFit/>
          </a:bodyPr>
          <a:lstStyle/>
          <a:p>
            <a:r>
              <a:rPr lang="fr-FR" sz="2800" b="1" dirty="0"/>
              <a:t>Dans la tribu aborigène des </a:t>
            </a:r>
            <a:r>
              <a:rPr lang="fr-FR" sz="2800" b="1" dirty="0" err="1"/>
              <a:t>Mardudjara</a:t>
            </a:r>
            <a:r>
              <a:rPr lang="fr-FR" sz="2800" b="1" dirty="0"/>
              <a:t>, en Australie, les jeunes garçons qui viennent d’être circoncis sont obligés de manger leur bout de peau. Une fois que leur pénis a cicatrisé, il est incisé sur le dessous, sur toute sa longueur (parfois même jusqu’à l’anus) et le sang récolté est ensuite purifier par le feu.</a:t>
            </a:r>
          </a:p>
        </p:txBody>
      </p:sp>
    </p:spTree>
    <p:extLst>
      <p:ext uri="{BB962C8B-B14F-4D97-AF65-F5344CB8AC3E}">
        <p14:creationId xmlns:p14="http://schemas.microsoft.com/office/powerpoint/2010/main" val="2149591887"/>
      </p:ext>
    </p:extLst>
  </p:cSld>
  <p:clrMapOvr>
    <a:masterClrMapping/>
  </p:clrMapOvr>
  <mc:AlternateContent xmlns:mc="http://schemas.openxmlformats.org/markup-compatibility/2006">
    <mc:Choice xmlns:p14="http://schemas.microsoft.com/office/powerpoint/2010/main" Requires="p14">
      <p:transition spd="slow" p14:dur="700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46777" y="0"/>
            <a:ext cx="7898444" cy="523220"/>
          </a:xfrm>
          <a:prstGeom prst="rect">
            <a:avLst/>
          </a:prstGeom>
          <a:noFill/>
        </p:spPr>
        <p:txBody>
          <a:bodyPr wrap="none" lIns="91440" tIns="45720" rIns="91440" bIns="45720">
            <a:spAutoFit/>
          </a:bodyPr>
          <a:lstStyle/>
          <a:p>
            <a:pPr algn="ctr"/>
            <a:r>
              <a:rPr lang="fr-FR" sz="2800" b="1" dirty="0" smtClean="0">
                <a:ln w="0"/>
                <a:effectLst>
                  <a:outerShdw blurRad="38100" dist="19050" dir="2700000" algn="tl" rotWithShape="0">
                    <a:schemeClr val="dk1">
                      <a:alpha val="40000"/>
                    </a:schemeClr>
                  </a:outerShdw>
                </a:effectLst>
              </a:rPr>
              <a:t>Je compose pour vous avec ma douce et fidèle amie</a:t>
            </a:r>
            <a:endParaRPr lang="fr-FR" sz="28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03/01/2019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13</a:t>
            </a:fld>
            <a:endParaRPr lang="fr-FR" sz="1600" b="1" dirty="0"/>
          </a:p>
        </p:txBody>
      </p:sp>
      <p:sp>
        <p:nvSpPr>
          <p:cNvPr id="2" name="Rectangle 1"/>
          <p:cNvSpPr/>
          <p:nvPr/>
        </p:nvSpPr>
        <p:spPr>
          <a:xfrm>
            <a:off x="1073426" y="1212996"/>
            <a:ext cx="10045148" cy="4401205"/>
          </a:xfrm>
          <a:prstGeom prst="rect">
            <a:avLst/>
          </a:prstGeom>
        </p:spPr>
        <p:txBody>
          <a:bodyPr wrap="square">
            <a:spAutoFit/>
          </a:bodyPr>
          <a:lstStyle/>
          <a:p>
            <a:r>
              <a:rPr lang="fr-FR" sz="2800" b="1" dirty="0"/>
              <a:t>7/ Les mariages temporaires en Iran</a:t>
            </a:r>
          </a:p>
          <a:p>
            <a:endParaRPr lang="fr-FR" sz="2800" b="1" dirty="0"/>
          </a:p>
          <a:p>
            <a:r>
              <a:rPr lang="fr-FR" sz="2800" b="1" dirty="0"/>
              <a:t>En Iran, pays où l’Islam est très strict, les mariages temporaires sont autorisés (mais pas faciles à obtenir). Si un jeune couple souhaite avoir des rapports sexuels, il peut donc faire une demande de mariage temporaire. Lors du mariage, une petite cérémonie a lieu avec un contrat de mariage dont la durée de l’union est déterminée. Le choix de la durée est libre. Une fois la cérémonie terminée, les jeunes mariés sont libres de coucher ensemble.</a:t>
            </a:r>
          </a:p>
        </p:txBody>
      </p:sp>
    </p:spTree>
    <p:extLst>
      <p:ext uri="{BB962C8B-B14F-4D97-AF65-F5344CB8AC3E}">
        <p14:creationId xmlns:p14="http://schemas.microsoft.com/office/powerpoint/2010/main" val="2968084188"/>
      </p:ext>
    </p:extLst>
  </p:cSld>
  <p:clrMapOvr>
    <a:masterClrMapping/>
  </p:clrMapOvr>
  <mc:AlternateContent xmlns:mc="http://schemas.openxmlformats.org/markup-compatibility/2006">
    <mc:Choice xmlns:p14="http://schemas.microsoft.com/office/powerpoint/2010/main" Requires="p14">
      <p:transition spd="slow" p14:dur="700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46777" y="0"/>
            <a:ext cx="7898444" cy="523220"/>
          </a:xfrm>
          <a:prstGeom prst="rect">
            <a:avLst/>
          </a:prstGeom>
          <a:noFill/>
        </p:spPr>
        <p:txBody>
          <a:bodyPr wrap="none" lIns="91440" tIns="45720" rIns="91440" bIns="45720">
            <a:spAutoFit/>
          </a:bodyPr>
          <a:lstStyle/>
          <a:p>
            <a:pPr algn="ctr"/>
            <a:r>
              <a:rPr lang="fr-FR" sz="2800" b="1" dirty="0" smtClean="0">
                <a:ln w="0"/>
                <a:effectLst>
                  <a:outerShdw blurRad="38100" dist="19050" dir="2700000" algn="tl" rotWithShape="0">
                    <a:schemeClr val="dk1">
                      <a:alpha val="40000"/>
                    </a:schemeClr>
                  </a:outerShdw>
                </a:effectLst>
              </a:rPr>
              <a:t>Je compose pour vous avec ma douce et fidèle amie</a:t>
            </a:r>
            <a:endParaRPr lang="fr-FR" sz="28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03/01/2019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14</a:t>
            </a:fld>
            <a:endParaRPr lang="fr-FR" sz="1600" b="1" dirty="0"/>
          </a:p>
        </p:txBody>
      </p:sp>
      <p:sp>
        <p:nvSpPr>
          <p:cNvPr id="2" name="Rectangle 1"/>
          <p:cNvSpPr/>
          <p:nvPr/>
        </p:nvSpPr>
        <p:spPr>
          <a:xfrm>
            <a:off x="4239433" y="453694"/>
            <a:ext cx="3713132" cy="523220"/>
          </a:xfrm>
          <a:prstGeom prst="rect">
            <a:avLst/>
          </a:prstGeom>
        </p:spPr>
        <p:txBody>
          <a:bodyPr wrap="none">
            <a:spAutoFit/>
          </a:bodyPr>
          <a:lstStyle/>
          <a:p>
            <a:r>
              <a:rPr lang="fr-FR" sz="2800" b="1" dirty="0"/>
              <a:t>8/ La tribu des </a:t>
            </a:r>
            <a:r>
              <a:rPr lang="fr-FR" sz="2800" b="1" dirty="0" err="1"/>
              <a:t>Mangaia</a:t>
            </a:r>
            <a:endParaRPr lang="fr-FR" sz="2800" b="1" dirty="0"/>
          </a:p>
        </p:txBody>
      </p:sp>
      <p:pic>
        <p:nvPicPr>
          <p:cNvPr id="3" name="Image 2"/>
          <p:cNvPicPr>
            <a:picLocks noChangeAspect="1"/>
          </p:cNvPicPr>
          <p:nvPr/>
        </p:nvPicPr>
        <p:blipFill>
          <a:blip r:embed="rId3"/>
          <a:stretch>
            <a:fillRect/>
          </a:stretch>
        </p:blipFill>
        <p:spPr>
          <a:xfrm>
            <a:off x="3206275" y="1047750"/>
            <a:ext cx="5779448" cy="5779448"/>
          </a:xfrm>
          <a:prstGeom prst="rect">
            <a:avLst/>
          </a:prstGeom>
          <a:effectLst>
            <a:softEdge rad="127000"/>
          </a:effectLst>
        </p:spPr>
      </p:pic>
    </p:spTree>
    <p:extLst>
      <p:ext uri="{BB962C8B-B14F-4D97-AF65-F5344CB8AC3E}">
        <p14:creationId xmlns:p14="http://schemas.microsoft.com/office/powerpoint/2010/main" val="826793674"/>
      </p:ext>
    </p:extLst>
  </p:cSld>
  <p:clrMapOvr>
    <a:masterClrMapping/>
  </p:clrMapOvr>
  <mc:AlternateContent xmlns:mc="http://schemas.openxmlformats.org/markup-compatibility/2006">
    <mc:Choice xmlns:p14="http://schemas.microsoft.com/office/powerpoint/2010/main" Requires="p14">
      <p:transition spd="slow" p14:dur="700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46777" y="0"/>
            <a:ext cx="7898444" cy="523220"/>
          </a:xfrm>
          <a:prstGeom prst="rect">
            <a:avLst/>
          </a:prstGeom>
          <a:noFill/>
        </p:spPr>
        <p:txBody>
          <a:bodyPr wrap="none" lIns="91440" tIns="45720" rIns="91440" bIns="45720">
            <a:spAutoFit/>
          </a:bodyPr>
          <a:lstStyle/>
          <a:p>
            <a:pPr algn="ctr"/>
            <a:r>
              <a:rPr lang="fr-FR" sz="2800" b="1" dirty="0" smtClean="0">
                <a:ln w="0"/>
                <a:effectLst>
                  <a:outerShdw blurRad="38100" dist="19050" dir="2700000" algn="tl" rotWithShape="0">
                    <a:schemeClr val="dk1">
                      <a:alpha val="40000"/>
                    </a:schemeClr>
                  </a:outerShdw>
                </a:effectLst>
              </a:rPr>
              <a:t>Je compose pour vous avec ma douce et fidèle amie</a:t>
            </a:r>
            <a:endParaRPr lang="fr-FR" sz="28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03/01/2019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15</a:t>
            </a:fld>
            <a:endParaRPr lang="fr-FR" sz="1600" b="1" dirty="0"/>
          </a:p>
        </p:txBody>
      </p:sp>
      <p:sp>
        <p:nvSpPr>
          <p:cNvPr id="2" name="Rectangle 1"/>
          <p:cNvSpPr/>
          <p:nvPr/>
        </p:nvSpPr>
        <p:spPr>
          <a:xfrm>
            <a:off x="1045419" y="2448309"/>
            <a:ext cx="10137913" cy="2246769"/>
          </a:xfrm>
          <a:prstGeom prst="rect">
            <a:avLst/>
          </a:prstGeom>
        </p:spPr>
        <p:txBody>
          <a:bodyPr wrap="square">
            <a:spAutoFit/>
          </a:bodyPr>
          <a:lstStyle/>
          <a:p>
            <a:r>
              <a:rPr lang="fr-FR" sz="2800" b="1" dirty="0"/>
              <a:t>Dans cette tribu d’une petite île du Pacifique Sud, les garçons ont leurs premiers rapports sexuels à l’âge de 13 ans avec … les anciennes de la tribu. Cette tradition a pour but d’enseigner ce qu’il faut savoir sur l’acte sexuel, notamment comment durer plus longtemps et comment faire plaisir aux partenaires.</a:t>
            </a:r>
          </a:p>
        </p:txBody>
      </p:sp>
    </p:spTree>
    <p:extLst>
      <p:ext uri="{BB962C8B-B14F-4D97-AF65-F5344CB8AC3E}">
        <p14:creationId xmlns:p14="http://schemas.microsoft.com/office/powerpoint/2010/main" val="3763691968"/>
      </p:ext>
    </p:extLst>
  </p:cSld>
  <p:clrMapOvr>
    <a:masterClrMapping/>
  </p:clrMapOvr>
  <mc:AlternateContent xmlns:mc="http://schemas.openxmlformats.org/markup-compatibility/2006">
    <mc:Choice xmlns:p14="http://schemas.microsoft.com/office/powerpoint/2010/main" Requires="p14">
      <p:transition spd="slow" p14:dur="700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46777" y="0"/>
            <a:ext cx="7898444" cy="523220"/>
          </a:xfrm>
          <a:prstGeom prst="rect">
            <a:avLst/>
          </a:prstGeom>
          <a:noFill/>
        </p:spPr>
        <p:txBody>
          <a:bodyPr wrap="none" lIns="91440" tIns="45720" rIns="91440" bIns="45720">
            <a:spAutoFit/>
          </a:bodyPr>
          <a:lstStyle/>
          <a:p>
            <a:pPr algn="ctr"/>
            <a:r>
              <a:rPr lang="fr-FR" sz="2800" b="1" dirty="0" smtClean="0">
                <a:ln w="0"/>
                <a:effectLst>
                  <a:outerShdw blurRad="38100" dist="19050" dir="2700000" algn="tl" rotWithShape="0">
                    <a:schemeClr val="dk1">
                      <a:alpha val="40000"/>
                    </a:schemeClr>
                  </a:outerShdw>
                </a:effectLst>
              </a:rPr>
              <a:t>Je compose pour vous avec ma douce et fidèle amie</a:t>
            </a:r>
            <a:endParaRPr lang="fr-FR" sz="28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03/01/2019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16</a:t>
            </a:fld>
            <a:endParaRPr lang="fr-FR" sz="1600" b="1" dirty="0"/>
          </a:p>
        </p:txBody>
      </p:sp>
      <p:sp>
        <p:nvSpPr>
          <p:cNvPr id="2" name="Rectangle 1"/>
          <p:cNvSpPr/>
          <p:nvPr/>
        </p:nvSpPr>
        <p:spPr>
          <a:xfrm>
            <a:off x="1080052" y="1292044"/>
            <a:ext cx="10031895" cy="4401205"/>
          </a:xfrm>
          <a:prstGeom prst="rect">
            <a:avLst/>
          </a:prstGeom>
        </p:spPr>
        <p:txBody>
          <a:bodyPr wrap="square">
            <a:spAutoFit/>
          </a:bodyPr>
          <a:lstStyle/>
          <a:p>
            <a:r>
              <a:rPr lang="fr-FR" sz="2800" b="1" dirty="0"/>
              <a:t>9/ Les bacha </a:t>
            </a:r>
            <a:r>
              <a:rPr lang="fr-FR" sz="2800" b="1" dirty="0" err="1"/>
              <a:t>bazi</a:t>
            </a:r>
            <a:r>
              <a:rPr lang="fr-FR" sz="2800" b="1" dirty="0"/>
              <a:t> en Afghanistan</a:t>
            </a:r>
          </a:p>
          <a:p>
            <a:endParaRPr lang="fr-FR" sz="2800" b="1" dirty="0"/>
          </a:p>
          <a:p>
            <a:r>
              <a:rPr lang="fr-FR" sz="2800" b="1" dirty="0"/>
              <a:t>En Afghanistan, certains jeunes garçons deviennent des bacha </a:t>
            </a:r>
            <a:r>
              <a:rPr lang="fr-FR" sz="2800" b="1" dirty="0" err="1"/>
              <a:t>bazi</a:t>
            </a:r>
            <a:r>
              <a:rPr lang="fr-FR" sz="2800" b="1" dirty="0"/>
              <a:t>. Ces garçons sont enlevés ou parfois vendus par leurs familles qui sont très pauvres, puis ils sont maquillés et habillés en femmes. Ils ont généralement entre 10 et 18 ans et sont utilisés comme des jouets sexuels par leurs abuseurs lors de soirées par exemple. Cette tradition locale est une coutume pédophile qui consiste à utiliser les jeunes garçons comme des esclaves sexuels dans certaines régions d’Afghanistan.</a:t>
            </a:r>
          </a:p>
        </p:txBody>
      </p:sp>
    </p:spTree>
    <p:extLst>
      <p:ext uri="{BB962C8B-B14F-4D97-AF65-F5344CB8AC3E}">
        <p14:creationId xmlns:p14="http://schemas.microsoft.com/office/powerpoint/2010/main" val="4153722513"/>
      </p:ext>
    </p:extLst>
  </p:cSld>
  <p:clrMapOvr>
    <a:masterClrMapping/>
  </p:clrMapOvr>
  <mc:AlternateContent xmlns:mc="http://schemas.openxmlformats.org/markup-compatibility/2006">
    <mc:Choice xmlns:p14="http://schemas.microsoft.com/office/powerpoint/2010/main" Requires="p14">
      <p:transition spd="slow" p14:dur="700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46777" y="0"/>
            <a:ext cx="7898444" cy="523220"/>
          </a:xfrm>
          <a:prstGeom prst="rect">
            <a:avLst/>
          </a:prstGeom>
          <a:noFill/>
        </p:spPr>
        <p:txBody>
          <a:bodyPr wrap="none" lIns="91440" tIns="45720" rIns="91440" bIns="45720">
            <a:spAutoFit/>
          </a:bodyPr>
          <a:lstStyle/>
          <a:p>
            <a:pPr algn="ctr"/>
            <a:r>
              <a:rPr lang="fr-FR" sz="2800" b="1" dirty="0" smtClean="0">
                <a:ln w="0"/>
                <a:effectLst>
                  <a:outerShdw blurRad="38100" dist="19050" dir="2700000" algn="tl" rotWithShape="0">
                    <a:schemeClr val="dk1">
                      <a:alpha val="40000"/>
                    </a:schemeClr>
                  </a:outerShdw>
                </a:effectLst>
              </a:rPr>
              <a:t>Je compose pour vous avec ma douce et fidèle amie</a:t>
            </a:r>
            <a:endParaRPr lang="fr-FR" sz="28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03/01/2019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17</a:t>
            </a:fld>
            <a:endParaRPr lang="fr-FR" sz="1600" b="1" dirty="0"/>
          </a:p>
        </p:txBody>
      </p:sp>
      <p:sp>
        <p:nvSpPr>
          <p:cNvPr id="2" name="Rectangle 1"/>
          <p:cNvSpPr/>
          <p:nvPr/>
        </p:nvSpPr>
        <p:spPr>
          <a:xfrm>
            <a:off x="3443959" y="453694"/>
            <a:ext cx="5304081" cy="523220"/>
          </a:xfrm>
          <a:prstGeom prst="rect">
            <a:avLst/>
          </a:prstGeom>
        </p:spPr>
        <p:txBody>
          <a:bodyPr wrap="none">
            <a:spAutoFit/>
          </a:bodyPr>
          <a:lstStyle/>
          <a:p>
            <a:r>
              <a:rPr lang="fr-FR" sz="2800" b="1" dirty="0"/>
              <a:t>10/ Les pratiquants vaudou à Haïti</a:t>
            </a:r>
          </a:p>
        </p:txBody>
      </p:sp>
      <p:pic>
        <p:nvPicPr>
          <p:cNvPr id="3" name="Image 2"/>
          <p:cNvPicPr>
            <a:picLocks noChangeAspect="1"/>
          </p:cNvPicPr>
          <p:nvPr/>
        </p:nvPicPr>
        <p:blipFill>
          <a:blip r:embed="rId3"/>
          <a:stretch>
            <a:fillRect/>
          </a:stretch>
        </p:blipFill>
        <p:spPr>
          <a:xfrm>
            <a:off x="2592715" y="988391"/>
            <a:ext cx="7006568" cy="5838807"/>
          </a:xfrm>
          <a:prstGeom prst="rect">
            <a:avLst/>
          </a:prstGeom>
          <a:effectLst>
            <a:softEdge rad="127000"/>
          </a:effectLst>
        </p:spPr>
      </p:pic>
    </p:spTree>
    <p:extLst>
      <p:ext uri="{BB962C8B-B14F-4D97-AF65-F5344CB8AC3E}">
        <p14:creationId xmlns:p14="http://schemas.microsoft.com/office/powerpoint/2010/main" val="85090241"/>
      </p:ext>
    </p:extLst>
  </p:cSld>
  <p:clrMapOvr>
    <a:masterClrMapping/>
  </p:clrMapOvr>
  <mc:AlternateContent xmlns:mc="http://schemas.openxmlformats.org/markup-compatibility/2006">
    <mc:Choice xmlns:p14="http://schemas.microsoft.com/office/powerpoint/2010/main" Requires="p14">
      <p:transition spd="slow" p14:dur="700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46777" y="0"/>
            <a:ext cx="7898444" cy="523220"/>
          </a:xfrm>
          <a:prstGeom prst="rect">
            <a:avLst/>
          </a:prstGeom>
          <a:noFill/>
        </p:spPr>
        <p:txBody>
          <a:bodyPr wrap="none" lIns="91440" tIns="45720" rIns="91440" bIns="45720">
            <a:spAutoFit/>
          </a:bodyPr>
          <a:lstStyle/>
          <a:p>
            <a:pPr algn="ctr"/>
            <a:r>
              <a:rPr lang="fr-FR" sz="2800" b="1" dirty="0" smtClean="0">
                <a:ln w="0"/>
                <a:effectLst>
                  <a:outerShdw blurRad="38100" dist="19050" dir="2700000" algn="tl" rotWithShape="0">
                    <a:schemeClr val="dk1">
                      <a:alpha val="40000"/>
                    </a:schemeClr>
                  </a:outerShdw>
                </a:effectLst>
              </a:rPr>
              <a:t>Je compose pour vous avec ma douce et fidèle amie</a:t>
            </a:r>
            <a:endParaRPr lang="fr-FR" sz="28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03/01/2019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18</a:t>
            </a:fld>
            <a:endParaRPr lang="fr-FR" sz="1600" b="1" dirty="0"/>
          </a:p>
        </p:txBody>
      </p:sp>
      <p:sp>
        <p:nvSpPr>
          <p:cNvPr id="2" name="Rectangle 1"/>
          <p:cNvSpPr/>
          <p:nvPr/>
        </p:nvSpPr>
        <p:spPr>
          <a:xfrm>
            <a:off x="1371600" y="1938375"/>
            <a:ext cx="9435548" cy="3108543"/>
          </a:xfrm>
          <a:prstGeom prst="rect">
            <a:avLst/>
          </a:prstGeom>
        </p:spPr>
        <p:txBody>
          <a:bodyPr wrap="square">
            <a:spAutoFit/>
          </a:bodyPr>
          <a:lstStyle/>
          <a:p>
            <a:r>
              <a:rPr lang="fr-FR" sz="2800" b="1" dirty="0"/>
              <a:t>Chaque année à Haïti, au mois de juillet, se tient le festival </a:t>
            </a:r>
            <a:r>
              <a:rPr lang="fr-FR" sz="2800" b="1" dirty="0" err="1"/>
              <a:t>Saut-d’Eau</a:t>
            </a:r>
            <a:r>
              <a:rPr lang="fr-FR" sz="2800" b="1" dirty="0"/>
              <a:t>. Lors de cet événement, les pratiquants du vaudou, pour montrer tout l’amour qu’ils portent envers leurs dieux, se mettent nus et se roulent dans la boue où flotte des carcasses d’animaux (têtes de vaches, de chèvres…) et du sang de bêtes. Ils rentrent complètement en </a:t>
            </a:r>
            <a:r>
              <a:rPr lang="fr-FR" sz="2800" b="1" dirty="0" err="1"/>
              <a:t>trans</a:t>
            </a:r>
            <a:r>
              <a:rPr lang="fr-FR" sz="2800" b="1" dirty="0"/>
              <a:t> et ne savent même plus ce qu’ils font.</a:t>
            </a:r>
          </a:p>
        </p:txBody>
      </p:sp>
    </p:spTree>
    <p:extLst>
      <p:ext uri="{BB962C8B-B14F-4D97-AF65-F5344CB8AC3E}">
        <p14:creationId xmlns:p14="http://schemas.microsoft.com/office/powerpoint/2010/main" val="3490500971"/>
      </p:ext>
    </p:extLst>
  </p:cSld>
  <p:clrMapOvr>
    <a:masterClrMapping/>
  </p:clrMapOvr>
  <mc:AlternateContent xmlns:mc="http://schemas.openxmlformats.org/markup-compatibility/2006">
    <mc:Choice xmlns:p14="http://schemas.microsoft.com/office/powerpoint/2010/main" Requires="p14">
      <p:transition spd="slow" p14:dur="700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46777" y="0"/>
            <a:ext cx="7898444" cy="523220"/>
          </a:xfrm>
          <a:prstGeom prst="rect">
            <a:avLst/>
          </a:prstGeom>
          <a:noFill/>
        </p:spPr>
        <p:txBody>
          <a:bodyPr wrap="none" lIns="91440" tIns="45720" rIns="91440" bIns="45720">
            <a:spAutoFit/>
          </a:bodyPr>
          <a:lstStyle/>
          <a:p>
            <a:pPr algn="ctr"/>
            <a:r>
              <a:rPr lang="fr-FR" sz="2800" b="1" dirty="0" smtClean="0">
                <a:ln w="0"/>
                <a:effectLst>
                  <a:outerShdw blurRad="38100" dist="19050" dir="2700000" algn="tl" rotWithShape="0">
                    <a:schemeClr val="dk1">
                      <a:alpha val="40000"/>
                    </a:schemeClr>
                  </a:outerShdw>
                </a:effectLst>
              </a:rPr>
              <a:t>Je compose pour vous avec ma douce et fidèle amie</a:t>
            </a:r>
            <a:endParaRPr lang="fr-FR" sz="28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03/01/2019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19</a:t>
            </a:fld>
            <a:endParaRPr lang="fr-FR" sz="1600" b="1" dirty="0"/>
          </a:p>
        </p:txBody>
      </p:sp>
      <p:sp>
        <p:nvSpPr>
          <p:cNvPr id="2" name="Rectangle 1"/>
          <p:cNvSpPr/>
          <p:nvPr/>
        </p:nvSpPr>
        <p:spPr>
          <a:xfrm>
            <a:off x="1073426" y="1586535"/>
            <a:ext cx="10045148" cy="3970318"/>
          </a:xfrm>
          <a:prstGeom prst="rect">
            <a:avLst/>
          </a:prstGeom>
        </p:spPr>
        <p:txBody>
          <a:bodyPr wrap="square">
            <a:spAutoFit/>
          </a:bodyPr>
          <a:lstStyle/>
          <a:p>
            <a:r>
              <a:rPr lang="fr-FR" sz="2800" b="1" dirty="0"/>
              <a:t>11/ Faire l’amour au milieu des animaux</a:t>
            </a:r>
          </a:p>
          <a:p>
            <a:endParaRPr lang="fr-FR" sz="2800" b="1" dirty="0"/>
          </a:p>
          <a:p>
            <a:r>
              <a:rPr lang="fr-FR" sz="2800" b="1" dirty="0"/>
              <a:t>Au Nigéria, les relations sexuelles à côté des animaux est une coutume très fréquente. Cela aurait des bienfaits sur la fécondité et permettrait d’être vraiment en communion avec la nature. Certains couples se rendent même dans des réserves naturelles pour faire l’amour au milieu  des animaux sauvages, ce qui permettrait de capter l’énergie sexuelle des bêtes et d’honorer les femmes avec plus d’ardeur.</a:t>
            </a:r>
          </a:p>
        </p:txBody>
      </p:sp>
    </p:spTree>
    <p:extLst>
      <p:ext uri="{BB962C8B-B14F-4D97-AF65-F5344CB8AC3E}">
        <p14:creationId xmlns:p14="http://schemas.microsoft.com/office/powerpoint/2010/main" val="1221870238"/>
      </p:ext>
    </p:extLst>
  </p:cSld>
  <p:clrMapOvr>
    <a:masterClrMapping/>
  </p:clrMapOvr>
  <mc:AlternateContent xmlns:mc="http://schemas.openxmlformats.org/markup-compatibility/2006">
    <mc:Choice xmlns:p14="http://schemas.microsoft.com/office/powerpoint/2010/main" Requires="p14">
      <p:transition spd="slow" p14:dur="700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46777" y="0"/>
            <a:ext cx="7898444" cy="523220"/>
          </a:xfrm>
          <a:prstGeom prst="rect">
            <a:avLst/>
          </a:prstGeom>
          <a:noFill/>
        </p:spPr>
        <p:txBody>
          <a:bodyPr wrap="none" lIns="91440" tIns="45720" rIns="91440" bIns="45720">
            <a:spAutoFit/>
          </a:bodyPr>
          <a:lstStyle/>
          <a:p>
            <a:pPr algn="ctr"/>
            <a:r>
              <a:rPr lang="fr-FR" sz="2800" b="1" dirty="0" smtClean="0">
                <a:ln w="0"/>
                <a:effectLst>
                  <a:outerShdw blurRad="38100" dist="19050" dir="2700000" algn="tl" rotWithShape="0">
                    <a:schemeClr val="dk1">
                      <a:alpha val="40000"/>
                    </a:schemeClr>
                  </a:outerShdw>
                </a:effectLst>
              </a:rPr>
              <a:t>Je compose pour vous avec ma douce et fidèle amie</a:t>
            </a:r>
            <a:endParaRPr lang="fr-FR" sz="28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03/01/2019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20</a:t>
            </a:fld>
            <a:endParaRPr lang="fr-FR" sz="1600" b="1" dirty="0"/>
          </a:p>
        </p:txBody>
      </p:sp>
      <p:sp>
        <p:nvSpPr>
          <p:cNvPr id="2" name="Rectangle 1"/>
          <p:cNvSpPr/>
          <p:nvPr/>
        </p:nvSpPr>
        <p:spPr>
          <a:xfrm>
            <a:off x="3866223" y="453694"/>
            <a:ext cx="4459554" cy="523220"/>
          </a:xfrm>
          <a:prstGeom prst="rect">
            <a:avLst/>
          </a:prstGeom>
        </p:spPr>
        <p:txBody>
          <a:bodyPr wrap="none">
            <a:spAutoFit/>
          </a:bodyPr>
          <a:lstStyle/>
          <a:p>
            <a:r>
              <a:rPr lang="fr-FR" sz="2800" b="1" dirty="0"/>
              <a:t>12/ La tribu des Trobriandais</a:t>
            </a:r>
          </a:p>
        </p:txBody>
      </p:sp>
      <p:pic>
        <p:nvPicPr>
          <p:cNvPr id="3" name="Image 2"/>
          <p:cNvPicPr>
            <a:picLocks noChangeAspect="1"/>
          </p:cNvPicPr>
          <p:nvPr/>
        </p:nvPicPr>
        <p:blipFill>
          <a:blip r:embed="rId3"/>
          <a:stretch>
            <a:fillRect/>
          </a:stretch>
        </p:blipFill>
        <p:spPr>
          <a:xfrm>
            <a:off x="2239103" y="983756"/>
            <a:ext cx="7784410" cy="5843442"/>
          </a:xfrm>
          <a:prstGeom prst="rect">
            <a:avLst/>
          </a:prstGeom>
          <a:effectLst>
            <a:softEdge rad="127000"/>
          </a:effectLst>
        </p:spPr>
      </p:pic>
    </p:spTree>
    <p:extLst>
      <p:ext uri="{BB962C8B-B14F-4D97-AF65-F5344CB8AC3E}">
        <p14:creationId xmlns:p14="http://schemas.microsoft.com/office/powerpoint/2010/main" val="2449047550"/>
      </p:ext>
    </p:extLst>
  </p:cSld>
  <p:clrMapOvr>
    <a:masterClrMapping/>
  </p:clrMapOvr>
  <mc:AlternateContent xmlns:mc="http://schemas.openxmlformats.org/markup-compatibility/2006">
    <mc:Choice xmlns:p14="http://schemas.microsoft.com/office/powerpoint/2010/main" Requires="p14">
      <p:transition spd="slow" p14:dur="700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46777" y="0"/>
            <a:ext cx="7898444" cy="523220"/>
          </a:xfrm>
          <a:prstGeom prst="rect">
            <a:avLst/>
          </a:prstGeom>
          <a:noFill/>
        </p:spPr>
        <p:txBody>
          <a:bodyPr wrap="none" lIns="91440" tIns="45720" rIns="91440" bIns="45720">
            <a:spAutoFit/>
          </a:bodyPr>
          <a:lstStyle/>
          <a:p>
            <a:pPr algn="ctr"/>
            <a:r>
              <a:rPr lang="fr-FR" sz="2800" b="1" dirty="0" smtClean="0">
                <a:ln w="0"/>
                <a:effectLst>
                  <a:outerShdw blurRad="38100" dist="19050" dir="2700000" algn="tl" rotWithShape="0">
                    <a:schemeClr val="dk1">
                      <a:alpha val="40000"/>
                    </a:schemeClr>
                  </a:outerShdw>
                </a:effectLst>
              </a:rPr>
              <a:t>Je compose pour vous avec ma douce et fidèle amie</a:t>
            </a:r>
            <a:endParaRPr lang="fr-FR" sz="28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03/01/2019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21</a:t>
            </a:fld>
            <a:endParaRPr lang="fr-FR" sz="1600" b="1" dirty="0"/>
          </a:p>
        </p:txBody>
      </p:sp>
      <p:sp>
        <p:nvSpPr>
          <p:cNvPr id="2" name="Rectangle 1"/>
          <p:cNvSpPr/>
          <p:nvPr/>
        </p:nvSpPr>
        <p:spPr>
          <a:xfrm>
            <a:off x="1086678" y="2305615"/>
            <a:ext cx="10018643" cy="2246769"/>
          </a:xfrm>
          <a:prstGeom prst="rect">
            <a:avLst/>
          </a:prstGeom>
        </p:spPr>
        <p:txBody>
          <a:bodyPr wrap="square">
            <a:spAutoFit/>
          </a:bodyPr>
          <a:lstStyle/>
          <a:p>
            <a:r>
              <a:rPr lang="fr-FR" sz="2800" b="1" dirty="0"/>
              <a:t>Cette tribu de l’île de Kiriwina a un vif intérêt pour le sexe. Dans cette tribu, il n’y a pas de majorité sexuelle et les enfants sont libres de disposer sexuellement de leurs corps. Par conséquent, les petites filles ont généralement leur premier rapport entre 6 et 8 ans et les garçons entre 10 et 12 ans.</a:t>
            </a:r>
          </a:p>
        </p:txBody>
      </p:sp>
    </p:spTree>
    <p:extLst>
      <p:ext uri="{BB962C8B-B14F-4D97-AF65-F5344CB8AC3E}">
        <p14:creationId xmlns:p14="http://schemas.microsoft.com/office/powerpoint/2010/main" val="1819803299"/>
      </p:ext>
    </p:extLst>
  </p:cSld>
  <p:clrMapOvr>
    <a:masterClrMapping/>
  </p:clrMapOvr>
  <mc:AlternateContent xmlns:mc="http://schemas.openxmlformats.org/markup-compatibility/2006">
    <mc:Choice xmlns:p14="http://schemas.microsoft.com/office/powerpoint/2010/main" Requires="p14">
      <p:transition spd="slow" p14:dur="700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46777" y="0"/>
            <a:ext cx="7898444" cy="523220"/>
          </a:xfrm>
          <a:prstGeom prst="rect">
            <a:avLst/>
          </a:prstGeom>
          <a:noFill/>
        </p:spPr>
        <p:txBody>
          <a:bodyPr wrap="none" lIns="91440" tIns="45720" rIns="91440" bIns="45720">
            <a:spAutoFit/>
          </a:bodyPr>
          <a:lstStyle/>
          <a:p>
            <a:pPr algn="ctr"/>
            <a:r>
              <a:rPr lang="fr-FR" sz="2800" b="1" dirty="0" smtClean="0">
                <a:ln w="0"/>
                <a:effectLst>
                  <a:outerShdw blurRad="38100" dist="19050" dir="2700000" algn="tl" rotWithShape="0">
                    <a:schemeClr val="dk1">
                      <a:alpha val="40000"/>
                    </a:schemeClr>
                  </a:outerShdw>
                </a:effectLst>
              </a:rPr>
              <a:t>Je compose pour vous avec ma douce et fidèle amie</a:t>
            </a:r>
            <a:endParaRPr lang="fr-FR" sz="28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03/01/2019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22</a:t>
            </a:fld>
            <a:endParaRPr lang="fr-FR" sz="1600" b="1" dirty="0"/>
          </a:p>
        </p:txBody>
      </p:sp>
      <p:sp>
        <p:nvSpPr>
          <p:cNvPr id="2" name="Rectangle 1"/>
          <p:cNvSpPr/>
          <p:nvPr/>
        </p:nvSpPr>
        <p:spPr>
          <a:xfrm>
            <a:off x="1086678" y="1643884"/>
            <a:ext cx="10018644" cy="3539430"/>
          </a:xfrm>
          <a:prstGeom prst="rect">
            <a:avLst/>
          </a:prstGeom>
        </p:spPr>
        <p:txBody>
          <a:bodyPr wrap="square">
            <a:spAutoFit/>
          </a:bodyPr>
          <a:lstStyle/>
          <a:p>
            <a:r>
              <a:rPr lang="fr-FR" sz="2800" b="1" dirty="0"/>
              <a:t>13/ La polyandrie au Népal, en Chine et en Inde</a:t>
            </a:r>
          </a:p>
          <a:p>
            <a:endParaRPr lang="fr-FR" sz="2800" b="1" dirty="0"/>
          </a:p>
          <a:p>
            <a:r>
              <a:rPr lang="fr-FR" sz="2800" b="1" dirty="0"/>
              <a:t>Dans quelques tribus himalayennes, il est encore possible de trouver des personnes pratiquant la polyandrie. La coutume veut que des frères se partagent une seule et même femme, pour ne pas avoir à partager les terres disponibles pour l’agriculture en plusieurs petites parties, ainsi la famille peut garder de plus grandes parcelles de terre.</a:t>
            </a:r>
          </a:p>
        </p:txBody>
      </p:sp>
    </p:spTree>
    <p:extLst>
      <p:ext uri="{BB962C8B-B14F-4D97-AF65-F5344CB8AC3E}">
        <p14:creationId xmlns:p14="http://schemas.microsoft.com/office/powerpoint/2010/main" val="578777814"/>
      </p:ext>
    </p:extLst>
  </p:cSld>
  <p:clrMapOvr>
    <a:masterClrMapping/>
  </p:clrMapOvr>
  <mc:AlternateContent xmlns:mc="http://schemas.openxmlformats.org/markup-compatibility/2006">
    <mc:Choice xmlns:p14="http://schemas.microsoft.com/office/powerpoint/2010/main" Requires="p14">
      <p:transition spd="slow" p14:dur="700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46777" y="0"/>
            <a:ext cx="7898444" cy="523220"/>
          </a:xfrm>
          <a:prstGeom prst="rect">
            <a:avLst/>
          </a:prstGeom>
          <a:noFill/>
        </p:spPr>
        <p:txBody>
          <a:bodyPr wrap="none" lIns="91440" tIns="45720" rIns="91440" bIns="45720">
            <a:spAutoFit/>
          </a:bodyPr>
          <a:lstStyle/>
          <a:p>
            <a:pPr algn="ctr"/>
            <a:r>
              <a:rPr lang="fr-FR" sz="2800" b="1" dirty="0" smtClean="0">
                <a:ln w="0"/>
                <a:effectLst>
                  <a:outerShdw blurRad="38100" dist="19050" dir="2700000" algn="tl" rotWithShape="0">
                    <a:schemeClr val="dk1">
                      <a:alpha val="40000"/>
                    </a:schemeClr>
                  </a:outerShdw>
                </a:effectLst>
              </a:rPr>
              <a:t>Je compose pour vous avec ma douce et fidèle amie</a:t>
            </a:r>
            <a:endParaRPr lang="fr-FR" sz="28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03/01/2019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23</a:t>
            </a:fld>
            <a:endParaRPr lang="fr-FR" sz="1600" b="1" dirty="0"/>
          </a:p>
        </p:txBody>
      </p:sp>
      <p:sp>
        <p:nvSpPr>
          <p:cNvPr id="2" name="Rectangle 1"/>
          <p:cNvSpPr/>
          <p:nvPr/>
        </p:nvSpPr>
        <p:spPr>
          <a:xfrm>
            <a:off x="1722781" y="2828836"/>
            <a:ext cx="8746435" cy="1815882"/>
          </a:xfrm>
          <a:prstGeom prst="rect">
            <a:avLst/>
          </a:prstGeom>
        </p:spPr>
        <p:txBody>
          <a:bodyPr wrap="square">
            <a:spAutoFit/>
          </a:bodyPr>
          <a:lstStyle/>
          <a:p>
            <a:r>
              <a:rPr lang="fr-FR" sz="2800" b="1" dirty="0"/>
              <a:t>14/ Petit bonus</a:t>
            </a:r>
          </a:p>
          <a:p>
            <a:endParaRPr lang="fr-FR" sz="2800" b="1" dirty="0"/>
          </a:p>
          <a:p>
            <a:r>
              <a:rPr lang="fr-FR" sz="2800" b="1" dirty="0"/>
              <a:t>En Australie, les hommes de la tribu </a:t>
            </a:r>
            <a:r>
              <a:rPr lang="fr-FR" sz="2800" b="1" dirty="0" err="1"/>
              <a:t>Walibri</a:t>
            </a:r>
            <a:r>
              <a:rPr lang="fr-FR" sz="2800" b="1" dirty="0"/>
              <a:t> pour se saluer, ne se serrent pas la main mais bel et bien le pénis !</a:t>
            </a:r>
          </a:p>
        </p:txBody>
      </p:sp>
    </p:spTree>
    <p:extLst>
      <p:ext uri="{BB962C8B-B14F-4D97-AF65-F5344CB8AC3E}">
        <p14:creationId xmlns:p14="http://schemas.microsoft.com/office/powerpoint/2010/main" val="2880251155"/>
      </p:ext>
    </p:extLst>
  </p:cSld>
  <p:clrMapOvr>
    <a:masterClrMapping/>
  </p:clrMapOvr>
  <mc:AlternateContent xmlns:mc="http://schemas.openxmlformats.org/markup-compatibility/2006">
    <mc:Choice xmlns:p14="http://schemas.microsoft.com/office/powerpoint/2010/main" Requires="p14">
      <p:transition spd="slow" p14:dur="700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03/01/2019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24</a:t>
            </a:fld>
            <a:endParaRPr lang="fr-FR" sz="1600" b="1" dirty="0"/>
          </a:p>
        </p:txBody>
      </p:sp>
      <p:pic>
        <p:nvPicPr>
          <p:cNvPr id="2" name="Image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a:effectLst>
            <a:glow rad="63500">
              <a:schemeClr val="accent2">
                <a:satMod val="175000"/>
                <a:alpha val="40000"/>
              </a:schemeClr>
            </a:glow>
          </a:effectLst>
        </p:spPr>
      </p:pic>
      <p:sp>
        <p:nvSpPr>
          <p:cNvPr id="3" name="Rectangle 2"/>
          <p:cNvSpPr/>
          <p:nvPr/>
        </p:nvSpPr>
        <p:spPr>
          <a:xfrm>
            <a:off x="650310" y="2307865"/>
            <a:ext cx="10891379" cy="2123658"/>
          </a:xfrm>
          <a:prstGeom prst="rect">
            <a:avLst/>
          </a:prstGeom>
        </p:spPr>
        <p:txBody>
          <a:bodyPr wrap="none">
            <a:spAutoFit/>
          </a:bodyPr>
          <a:lstStyle/>
          <a:p>
            <a:r>
              <a:rPr lang="fr-FR" sz="4400" b="1" dirty="0" smtClean="0"/>
              <a:t>                                   C’était</a:t>
            </a:r>
          </a:p>
          <a:p>
            <a:r>
              <a:rPr lang="fr-FR" sz="4400" b="1" dirty="0" smtClean="0"/>
              <a:t>14 </a:t>
            </a:r>
            <a:r>
              <a:rPr lang="fr-FR" sz="4400" b="1" dirty="0"/>
              <a:t>coutumes sexuelles très étranges à travers </a:t>
            </a:r>
            <a:endParaRPr lang="fr-FR" sz="4400" b="1" dirty="0" smtClean="0"/>
          </a:p>
          <a:p>
            <a:r>
              <a:rPr lang="fr-FR" sz="4400" b="1" dirty="0"/>
              <a:t> </a:t>
            </a:r>
            <a:r>
              <a:rPr lang="fr-FR" sz="4400" b="1" dirty="0" smtClean="0"/>
              <a:t>                      le monde par Lande</a:t>
            </a:r>
            <a:endParaRPr lang="fr-FR" sz="4400" b="1" dirty="0"/>
          </a:p>
        </p:txBody>
      </p:sp>
    </p:spTree>
    <p:extLst>
      <p:ext uri="{BB962C8B-B14F-4D97-AF65-F5344CB8AC3E}">
        <p14:creationId xmlns:p14="http://schemas.microsoft.com/office/powerpoint/2010/main" val="2744392460"/>
      </p:ext>
    </p:extLst>
  </p:cSld>
  <p:clrMapOvr>
    <a:masterClrMapping/>
  </p:clrMapOvr>
  <mc:AlternateContent xmlns:mc="http://schemas.openxmlformats.org/markup-compatibility/2006">
    <mc:Choice xmlns:p14="http://schemas.microsoft.com/office/powerpoint/2010/main" Requires="p14">
      <p:transition spd="slow" p14:dur="700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anim calcmode="lin" valueType="num">
                                      <p:cBhvr>
                                        <p:cTn id="16" dur="2000" fill="hold"/>
                                        <p:tgtEl>
                                          <p:spTgt spid="2"/>
                                        </p:tgtEl>
                                        <p:attrNameLst>
                                          <p:attrName>ppt_w</p:attrName>
                                        </p:attrNameLst>
                                      </p:cBhvr>
                                      <p:tavLst>
                                        <p:tav tm="0" fmla="#ppt_w*sin(2.5*pi*$)">
                                          <p:val>
                                            <p:fltVal val="0"/>
                                          </p:val>
                                        </p:tav>
                                        <p:tav tm="100000">
                                          <p:val>
                                            <p:fltVal val="1"/>
                                          </p:val>
                                        </p:tav>
                                      </p:tavLst>
                                    </p:anim>
                                    <p:anim calcmode="lin" valueType="num">
                                      <p:cBhvr>
                                        <p:cTn id="17"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3">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3">
                                            <p:txEl>
                                              <p:pRg st="0" end="0"/>
                                            </p:txEl>
                                          </p:spTgt>
                                        </p:tgtEl>
                                        <p:attrNameLst>
                                          <p:attrName>ppt_w</p:attrName>
                                        </p:attrNameLst>
                                      </p:cBhvr>
                                    </p:anim>
                                    <p:anim by="(#ppt_w*0.50)" calcmode="lin" valueType="num">
                                      <p:cBhvr>
                                        <p:cTn id="23" dur="500" decel="50000" autoRev="1" fill="hold">
                                          <p:stCondLst>
                                            <p:cond delay="0"/>
                                          </p:stCondLst>
                                        </p:cTn>
                                        <p:tgtEl>
                                          <p:spTgt spid="3">
                                            <p:txEl>
                                              <p:pRg st="0" end="0"/>
                                            </p:txEl>
                                          </p:spTgt>
                                        </p:tgtEl>
                                        <p:attrNameLst>
                                          <p:attrName>ppt_x</p:attrName>
                                        </p:attrNameLst>
                                      </p:cBhvr>
                                    </p:anim>
                                    <p:anim from="(-#ppt_h/2)" to="(#ppt_y)" calcmode="lin" valueType="num">
                                      <p:cBhvr>
                                        <p:cTn id="24" dur="1000" fill="hold">
                                          <p:stCondLst>
                                            <p:cond delay="0"/>
                                          </p:stCondLst>
                                        </p:cTn>
                                        <p:tgtEl>
                                          <p:spTgt spid="3">
                                            <p:txEl>
                                              <p:pRg st="0" end="0"/>
                                            </p:txEl>
                                          </p:spTgt>
                                        </p:tgtEl>
                                        <p:attrNameLst>
                                          <p:attrName>ppt_y</p:attrName>
                                        </p:attrNameLst>
                                      </p:cBhvr>
                                    </p:anim>
                                    <p:animRot by="21600000">
                                      <p:cBhvr>
                                        <p:cTn id="25" dur="1000" fill="hold">
                                          <p:stCondLst>
                                            <p:cond delay="0"/>
                                          </p:stCondLst>
                                        </p:cTn>
                                        <p:tgtEl>
                                          <p:spTgt spid="3">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3">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3">
                                            <p:txEl>
                                              <p:pRg st="1" end="1"/>
                                            </p:txEl>
                                          </p:spTgt>
                                        </p:tgtEl>
                                        <p:attrNameLst>
                                          <p:attrName>ppt_w</p:attrName>
                                        </p:attrNameLst>
                                      </p:cBhvr>
                                    </p:anim>
                                    <p:anim by="(#ppt_w*0.50)" calcmode="lin" valueType="num">
                                      <p:cBhvr>
                                        <p:cTn id="31" dur="500" decel="50000" autoRev="1" fill="hold">
                                          <p:stCondLst>
                                            <p:cond delay="0"/>
                                          </p:stCondLst>
                                        </p:cTn>
                                        <p:tgtEl>
                                          <p:spTgt spid="3">
                                            <p:txEl>
                                              <p:pRg st="1" end="1"/>
                                            </p:txEl>
                                          </p:spTgt>
                                        </p:tgtEl>
                                        <p:attrNameLst>
                                          <p:attrName>ppt_x</p:attrName>
                                        </p:attrNameLst>
                                      </p:cBhvr>
                                    </p:anim>
                                    <p:anim from="(-#ppt_h/2)" to="(#ppt_y)" calcmode="lin" valueType="num">
                                      <p:cBhvr>
                                        <p:cTn id="32" dur="1000" fill="hold">
                                          <p:stCondLst>
                                            <p:cond delay="0"/>
                                          </p:stCondLst>
                                        </p:cTn>
                                        <p:tgtEl>
                                          <p:spTgt spid="3">
                                            <p:txEl>
                                              <p:pRg st="1" end="1"/>
                                            </p:txEl>
                                          </p:spTgt>
                                        </p:tgtEl>
                                        <p:attrNameLst>
                                          <p:attrName>ppt_y</p:attrName>
                                        </p:attrNameLst>
                                      </p:cBhvr>
                                    </p:anim>
                                    <p:animRot by="21600000">
                                      <p:cBhvr>
                                        <p:cTn id="33" dur="1000" fill="hold">
                                          <p:stCondLst>
                                            <p:cond delay="0"/>
                                          </p:stCondLst>
                                        </p:cTn>
                                        <p:tgtEl>
                                          <p:spTgt spid="3">
                                            <p:txEl>
                                              <p:pRg st="1" end="1"/>
                                            </p:txEl>
                                          </p:spTgt>
                                        </p:tgtEl>
                                        <p:attrNameLst>
                                          <p:attrName>r</p:attrName>
                                        </p:attrNameLst>
                                      </p:cBhvr>
                                    </p:animRot>
                                  </p:childTnLst>
                                </p:cTn>
                              </p:par>
                            </p:childTnLst>
                          </p:cTn>
                        </p:par>
                      </p:childTnLst>
                    </p:cTn>
                  </p:par>
                  <p:par>
                    <p:cTn id="34" fill="hold">
                      <p:stCondLst>
                        <p:cond delay="indefinite"/>
                      </p:stCondLst>
                      <p:childTnLst>
                        <p:par>
                          <p:cTn id="35" fill="hold">
                            <p:stCondLst>
                              <p:cond delay="0"/>
                            </p:stCondLst>
                            <p:childTnLst>
                              <p:par>
                                <p:cTn id="36" presetID="56" presetClass="entr" presetSubtype="0" fill="hold" nodeType="clickEffect">
                                  <p:stCondLst>
                                    <p:cond delay="0"/>
                                  </p:stCondLst>
                                  <p:iterate type="lt">
                                    <p:tmPct val="10000"/>
                                  </p:iterate>
                                  <p:childTnLst>
                                    <p:set>
                                      <p:cBhvr>
                                        <p:cTn id="37" dur="1" fill="hold">
                                          <p:stCondLst>
                                            <p:cond delay="0"/>
                                          </p:stCondLst>
                                        </p:cTn>
                                        <p:tgtEl>
                                          <p:spTgt spid="3">
                                            <p:txEl>
                                              <p:pRg st="2" end="2"/>
                                            </p:txEl>
                                          </p:spTgt>
                                        </p:tgtEl>
                                        <p:attrNameLst>
                                          <p:attrName>style.visibility</p:attrName>
                                        </p:attrNameLst>
                                      </p:cBhvr>
                                      <p:to>
                                        <p:strVal val="visible"/>
                                      </p:to>
                                    </p:set>
                                    <p:anim by="(-#ppt_w*2)" calcmode="lin" valueType="num">
                                      <p:cBhvr rctx="PPT">
                                        <p:cTn id="38" dur="500" autoRev="1" fill="hold">
                                          <p:stCondLst>
                                            <p:cond delay="0"/>
                                          </p:stCondLst>
                                        </p:cTn>
                                        <p:tgtEl>
                                          <p:spTgt spid="3">
                                            <p:txEl>
                                              <p:pRg st="2" end="2"/>
                                            </p:txEl>
                                          </p:spTgt>
                                        </p:tgtEl>
                                        <p:attrNameLst>
                                          <p:attrName>ppt_w</p:attrName>
                                        </p:attrNameLst>
                                      </p:cBhvr>
                                    </p:anim>
                                    <p:anim by="(#ppt_w*0.50)" calcmode="lin" valueType="num">
                                      <p:cBhvr>
                                        <p:cTn id="39" dur="500" decel="50000" autoRev="1" fill="hold">
                                          <p:stCondLst>
                                            <p:cond delay="0"/>
                                          </p:stCondLst>
                                        </p:cTn>
                                        <p:tgtEl>
                                          <p:spTgt spid="3">
                                            <p:txEl>
                                              <p:pRg st="2" end="2"/>
                                            </p:txEl>
                                          </p:spTgt>
                                        </p:tgtEl>
                                        <p:attrNameLst>
                                          <p:attrName>ppt_x</p:attrName>
                                        </p:attrNameLst>
                                      </p:cBhvr>
                                    </p:anim>
                                    <p:anim from="(-#ppt_h/2)" to="(#ppt_y)" calcmode="lin" valueType="num">
                                      <p:cBhvr>
                                        <p:cTn id="40" dur="1000" fill="hold">
                                          <p:stCondLst>
                                            <p:cond delay="0"/>
                                          </p:stCondLst>
                                        </p:cTn>
                                        <p:tgtEl>
                                          <p:spTgt spid="3">
                                            <p:txEl>
                                              <p:pRg st="2" end="2"/>
                                            </p:txEl>
                                          </p:spTgt>
                                        </p:tgtEl>
                                        <p:attrNameLst>
                                          <p:attrName>ppt_y</p:attrName>
                                        </p:attrNameLst>
                                      </p:cBhvr>
                                    </p:anim>
                                    <p:animRot by="21600000">
                                      <p:cBhvr>
                                        <p:cTn id="41" dur="1000" fill="hold">
                                          <p:stCondLst>
                                            <p:cond delay="0"/>
                                          </p:stCondLst>
                                        </p:cTn>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55</TotalTime>
  <Words>1647</Words>
  <Application>Microsoft Office PowerPoint</Application>
  <PresentationFormat>Grand écran</PresentationFormat>
  <Paragraphs>165</Paragraphs>
  <Slides>24</Slides>
  <Notes>24</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24</vt:i4>
      </vt:variant>
    </vt:vector>
  </HeadingPairs>
  <TitlesOfParts>
    <vt:vector size="28" baseType="lpstr">
      <vt:lpstr>Arial</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7</cp:revision>
  <dcterms:created xsi:type="dcterms:W3CDTF">2019-01-01T15:07:43Z</dcterms:created>
  <dcterms:modified xsi:type="dcterms:W3CDTF">2019-01-03T16:02:57Z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