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treTNDFQYZ/XxIudeW0Dw==" hashData="G7KRwYFlikvD6uQj786e+qWl6aID7h6YhzMlMwHA/JOTW52IcnxpAH6BHYVJxUt83FUsvVLP6BH0PmAIMkSq4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54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005407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738257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942598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57830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522145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591174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7768825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7432831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729357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0995811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55100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829181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636734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216254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914459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073923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7057543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223366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14459206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31255188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24379907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30492925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25</a:t>
            </a:fld>
            <a:endParaRPr lang="fr-FR"/>
          </a:p>
        </p:txBody>
      </p:sp>
    </p:spTree>
    <p:extLst>
      <p:ext uri="{BB962C8B-B14F-4D97-AF65-F5344CB8AC3E}">
        <p14:creationId xmlns:p14="http://schemas.microsoft.com/office/powerpoint/2010/main" val="12330365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26</a:t>
            </a:fld>
            <a:endParaRPr lang="fr-FR"/>
          </a:p>
        </p:txBody>
      </p:sp>
    </p:spTree>
    <p:extLst>
      <p:ext uri="{BB962C8B-B14F-4D97-AF65-F5344CB8AC3E}">
        <p14:creationId xmlns:p14="http://schemas.microsoft.com/office/powerpoint/2010/main" val="13464388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27</a:t>
            </a:fld>
            <a:endParaRPr lang="fr-FR"/>
          </a:p>
        </p:txBody>
      </p:sp>
    </p:spTree>
    <p:extLst>
      <p:ext uri="{BB962C8B-B14F-4D97-AF65-F5344CB8AC3E}">
        <p14:creationId xmlns:p14="http://schemas.microsoft.com/office/powerpoint/2010/main" val="152222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28</a:t>
            </a:fld>
            <a:endParaRPr lang="fr-FR"/>
          </a:p>
        </p:txBody>
      </p:sp>
    </p:spTree>
    <p:extLst>
      <p:ext uri="{BB962C8B-B14F-4D97-AF65-F5344CB8AC3E}">
        <p14:creationId xmlns:p14="http://schemas.microsoft.com/office/powerpoint/2010/main" val="142824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29</a:t>
            </a:fld>
            <a:endParaRPr lang="fr-FR"/>
          </a:p>
        </p:txBody>
      </p:sp>
    </p:spTree>
    <p:extLst>
      <p:ext uri="{BB962C8B-B14F-4D97-AF65-F5344CB8AC3E}">
        <p14:creationId xmlns:p14="http://schemas.microsoft.com/office/powerpoint/2010/main" val="18665440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30</a:t>
            </a:fld>
            <a:endParaRPr lang="fr-FR"/>
          </a:p>
        </p:txBody>
      </p:sp>
    </p:spTree>
    <p:extLst>
      <p:ext uri="{BB962C8B-B14F-4D97-AF65-F5344CB8AC3E}">
        <p14:creationId xmlns:p14="http://schemas.microsoft.com/office/powerpoint/2010/main" val="1081132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31</a:t>
            </a:fld>
            <a:endParaRPr lang="fr-FR"/>
          </a:p>
        </p:txBody>
      </p:sp>
    </p:spTree>
    <p:extLst>
      <p:ext uri="{BB962C8B-B14F-4D97-AF65-F5344CB8AC3E}">
        <p14:creationId xmlns:p14="http://schemas.microsoft.com/office/powerpoint/2010/main" val="3693979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32</a:t>
            </a:fld>
            <a:endParaRPr lang="fr-FR"/>
          </a:p>
        </p:txBody>
      </p:sp>
    </p:spTree>
    <p:extLst>
      <p:ext uri="{BB962C8B-B14F-4D97-AF65-F5344CB8AC3E}">
        <p14:creationId xmlns:p14="http://schemas.microsoft.com/office/powerpoint/2010/main" val="36199925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33</a:t>
            </a:fld>
            <a:endParaRPr lang="fr-FR"/>
          </a:p>
        </p:txBody>
      </p:sp>
    </p:spTree>
    <p:extLst>
      <p:ext uri="{BB962C8B-B14F-4D97-AF65-F5344CB8AC3E}">
        <p14:creationId xmlns:p14="http://schemas.microsoft.com/office/powerpoint/2010/main" val="2722758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263" y="1683624"/>
            <a:ext cx="12035474" cy="3785652"/>
          </a:xfrm>
          <a:prstGeom prst="rect">
            <a:avLst/>
          </a:prstGeom>
        </p:spPr>
        <p:txBody>
          <a:bodyPr wrap="none">
            <a:spAutoFit/>
          </a:bodyPr>
          <a:lstStyle/>
          <a:p>
            <a:r>
              <a:rPr lang="fr-FR" sz="8000" b="1" dirty="0"/>
              <a:t>Les 10 destinations au </a:t>
            </a:r>
            <a:r>
              <a:rPr lang="fr-FR" sz="8000" b="1" dirty="0" smtClean="0"/>
              <a:t>soleil</a:t>
            </a:r>
          </a:p>
          <a:p>
            <a:r>
              <a:rPr lang="fr-FR" sz="8000" b="1" dirty="0" smtClean="0"/>
              <a:t>         préférées </a:t>
            </a:r>
            <a:r>
              <a:rPr lang="fr-FR" sz="8000" b="1" dirty="0"/>
              <a:t>des </a:t>
            </a:r>
            <a:r>
              <a:rPr lang="fr-FR" sz="8000" b="1" dirty="0" smtClean="0"/>
              <a:t>stars </a:t>
            </a:r>
          </a:p>
          <a:p>
            <a:r>
              <a:rPr lang="fr-FR" sz="8000" b="1" dirty="0" smtClean="0"/>
              <a:t>                par Lande</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750" advTm="8000">
        <p14:vortex dir="r"/>
        <p:sndAc>
          <p:stSnd loop="1">
            <p:snd r:embed="rId3" name="115-ADMIRE CE JOUR_001.wav"/>
          </p:stSnd>
        </p:sndAc>
      </p:transition>
    </mc:Choice>
    <mc:Fallback>
      <p:transition spd="slow" advTm="8000">
        <p:fade/>
        <p:sndAc>
          <p:stSnd loop="1">
            <p:snd r:embed="rId3" name="115-ADMIRE CE JOUR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804470" y="1428440"/>
            <a:ext cx="10583056" cy="3970318"/>
          </a:xfrm>
          <a:prstGeom prst="rect">
            <a:avLst/>
          </a:prstGeom>
        </p:spPr>
        <p:txBody>
          <a:bodyPr wrap="square">
            <a:spAutoFit/>
          </a:bodyPr>
          <a:lstStyle/>
          <a:p>
            <a:r>
              <a:rPr lang="fr-FR" sz="2800" b="1" dirty="0"/>
              <a:t>Les célébrités ont souvent un agenda très chargé entre les concerts, les tournages de films, les défilés, les évènements médiatiques… Elles ont parfois besoin de se reposer et juste de prendre du bon temps en vacances avec leurs amis et leur famille. Bien sûr vu qu’elles ont le budget, elles peuvent se permettre des destinations de luxe. Les stars ont souvent les mêmes adresses pour s’échapper de leur vie quotidienne. France, Mexique ou encore Etats-Unis, les célébrités s’éparpillent aux quatre coins du monde pour leurs vacances au soleil. Découvrez les 10 destinations préférées des </a:t>
            </a:r>
            <a:r>
              <a:rPr lang="fr-FR" sz="2800" b="1" dirty="0" err="1" smtClean="0"/>
              <a:t>stars.ah</a:t>
            </a:r>
            <a:r>
              <a:rPr lang="fr-FR" sz="2800" b="1" dirty="0" smtClean="0"/>
              <a:t> bon ?</a:t>
            </a:r>
            <a:endParaRPr lang="fr-FR" sz="2800" b="1" dirty="0"/>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1499015" y="1997201"/>
            <a:ext cx="9188971" cy="2677656"/>
          </a:xfrm>
          <a:prstGeom prst="rect">
            <a:avLst/>
          </a:prstGeom>
        </p:spPr>
        <p:txBody>
          <a:bodyPr wrap="square">
            <a:spAutoFit/>
          </a:bodyPr>
          <a:lstStyle/>
          <a:p>
            <a:r>
              <a:rPr lang="fr-FR" sz="2800" b="1" dirty="0"/>
              <a:t>La Côte d’Azur, France</a:t>
            </a:r>
          </a:p>
          <a:p>
            <a:endParaRPr lang="fr-FR" sz="2800" b="1" dirty="0"/>
          </a:p>
          <a:p>
            <a:r>
              <a:rPr lang="fr-FR" sz="2800" b="1" dirty="0"/>
              <a:t>Cette partie de la France attire chaque année de nombreuses personnalités. Rihanna, Leonardo </a:t>
            </a:r>
            <a:r>
              <a:rPr lang="fr-FR" sz="2800" b="1" dirty="0" err="1"/>
              <a:t>DiCaprio</a:t>
            </a:r>
            <a:r>
              <a:rPr lang="fr-FR" sz="2800" b="1" dirty="0"/>
              <a:t> ou encore Hugh </a:t>
            </a:r>
            <a:r>
              <a:rPr lang="fr-FR" sz="2800" b="1" dirty="0" err="1"/>
              <a:t>Jackman</a:t>
            </a:r>
            <a:r>
              <a:rPr lang="fr-FR" sz="2800" b="1" dirty="0"/>
              <a:t> sont des habitués du sud de la France. Cannes et Saint-Tropez sont les deux villes les plus prisées.</a:t>
            </a:r>
          </a:p>
        </p:txBody>
      </p:sp>
    </p:spTree>
    <p:extLst>
      <p:ext uri="{BB962C8B-B14F-4D97-AF65-F5344CB8AC3E}">
        <p14:creationId xmlns:p14="http://schemas.microsoft.com/office/powerpoint/2010/main" val="174755701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217985" y="552956"/>
            <a:ext cx="11744165" cy="5757903"/>
          </a:xfrm>
          <a:prstGeom prst="rect">
            <a:avLst/>
          </a:prstGeom>
          <a:effectLst>
            <a:softEdge rad="127000"/>
          </a:effectLst>
        </p:spPr>
      </p:pic>
    </p:spTree>
    <p:extLst>
      <p:ext uri="{BB962C8B-B14F-4D97-AF65-F5344CB8AC3E}">
        <p14:creationId xmlns:p14="http://schemas.microsoft.com/office/powerpoint/2010/main" val="106108190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77807" y="414915"/>
            <a:ext cx="11799333" cy="6047158"/>
          </a:xfrm>
          <a:prstGeom prst="rect">
            <a:avLst/>
          </a:prstGeom>
          <a:effectLst>
            <a:softEdge rad="127000"/>
          </a:effectLst>
        </p:spPr>
      </p:pic>
    </p:spTree>
    <p:extLst>
      <p:ext uri="{BB962C8B-B14F-4D97-AF65-F5344CB8AC3E}">
        <p14:creationId xmlns:p14="http://schemas.microsoft.com/office/powerpoint/2010/main" val="53533937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801316" y="1894312"/>
            <a:ext cx="8589363" cy="3108543"/>
          </a:xfrm>
          <a:prstGeom prst="rect">
            <a:avLst/>
          </a:prstGeom>
        </p:spPr>
        <p:txBody>
          <a:bodyPr wrap="square">
            <a:spAutoFit/>
          </a:bodyPr>
          <a:lstStyle/>
          <a:p>
            <a:r>
              <a:rPr lang="fr-FR" sz="2800" b="1" dirty="0"/>
              <a:t>Cabo San Lucas, Mexique</a:t>
            </a:r>
          </a:p>
          <a:p>
            <a:endParaRPr lang="fr-FR" sz="2800" b="1" dirty="0"/>
          </a:p>
          <a:p>
            <a:r>
              <a:rPr lang="fr-FR" sz="2800" b="1" dirty="0"/>
              <a:t>Cabo San Lucas est un petit village mexicain très fréquenté par les stars. Jennifer </a:t>
            </a:r>
            <a:r>
              <a:rPr lang="fr-FR" sz="2800" b="1" dirty="0" err="1"/>
              <a:t>Aniston</a:t>
            </a:r>
            <a:r>
              <a:rPr lang="fr-FR" sz="2800" b="1" dirty="0"/>
              <a:t>, Scarlett </a:t>
            </a:r>
            <a:r>
              <a:rPr lang="fr-FR" sz="2800" b="1" dirty="0" err="1"/>
              <a:t>Johansson</a:t>
            </a:r>
            <a:r>
              <a:rPr lang="fr-FR" sz="2800" b="1" dirty="0"/>
              <a:t> ou encore Sharon Stone, aiment profiter de la plage et du soleil de ce village. Arnold Schwarzenegger y possède d’ailleurs une maison de vacances.</a:t>
            </a:r>
          </a:p>
        </p:txBody>
      </p:sp>
    </p:spTree>
    <p:extLst>
      <p:ext uri="{BB962C8B-B14F-4D97-AF65-F5344CB8AC3E}">
        <p14:creationId xmlns:p14="http://schemas.microsoft.com/office/powerpoint/2010/main" val="45427432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914399" y="569765"/>
            <a:ext cx="10328223" cy="5737902"/>
          </a:xfrm>
          <a:prstGeom prst="rect">
            <a:avLst/>
          </a:prstGeom>
          <a:effectLst>
            <a:softEdge rad="127000"/>
          </a:effectLst>
        </p:spPr>
      </p:pic>
    </p:spTree>
    <p:extLst>
      <p:ext uri="{BB962C8B-B14F-4D97-AF65-F5344CB8AC3E}">
        <p14:creationId xmlns:p14="http://schemas.microsoft.com/office/powerpoint/2010/main" val="246047218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2173573" y="502171"/>
            <a:ext cx="7824865" cy="5868649"/>
          </a:xfrm>
          <a:prstGeom prst="rect">
            <a:avLst/>
          </a:prstGeom>
          <a:effectLst>
            <a:softEdge rad="127000"/>
          </a:effectLst>
        </p:spPr>
      </p:pic>
    </p:spTree>
    <p:extLst>
      <p:ext uri="{BB962C8B-B14F-4D97-AF65-F5344CB8AC3E}">
        <p14:creationId xmlns:p14="http://schemas.microsoft.com/office/powerpoint/2010/main" val="416983320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111768" y="1894312"/>
            <a:ext cx="9968459" cy="3108543"/>
          </a:xfrm>
          <a:prstGeom prst="rect">
            <a:avLst/>
          </a:prstGeom>
        </p:spPr>
        <p:txBody>
          <a:bodyPr wrap="square">
            <a:spAutoFit/>
          </a:bodyPr>
          <a:lstStyle/>
          <a:p>
            <a:r>
              <a:rPr lang="fr-FR" sz="2800" b="1" dirty="0"/>
              <a:t>Hvar, Croatie</a:t>
            </a:r>
          </a:p>
          <a:p>
            <a:endParaRPr lang="fr-FR" sz="2800" b="1" dirty="0"/>
          </a:p>
          <a:p>
            <a:r>
              <a:rPr lang="fr-FR" sz="2800" b="1" dirty="0"/>
              <a:t>L’île de Hvar en Croatie accueille les célébrités les plus fortunées. De Tom Cruise à Bill Gates en passant par </a:t>
            </a:r>
            <a:r>
              <a:rPr lang="fr-FR" sz="2800" b="1" dirty="0" err="1"/>
              <a:t>Gwyneth</a:t>
            </a:r>
            <a:r>
              <a:rPr lang="fr-FR" sz="2800" b="1" dirty="0"/>
              <a:t> </a:t>
            </a:r>
            <a:r>
              <a:rPr lang="fr-FR" sz="2800" b="1" dirty="0" err="1"/>
              <a:t>Paltrow</a:t>
            </a:r>
            <a:r>
              <a:rPr lang="fr-FR" sz="2800" b="1" dirty="0"/>
              <a:t>, ce paradis croate leur offre de vraies vacances. Le couple </a:t>
            </a:r>
            <a:r>
              <a:rPr lang="fr-FR" sz="2800" b="1" dirty="0" err="1"/>
              <a:t>Beyoncé</a:t>
            </a:r>
            <a:r>
              <a:rPr lang="fr-FR" sz="2800" b="1" dirty="0"/>
              <a:t>/Jay-Z aime profiter de cette île. Il parait d’ailleurs que le prénom de leur fille Blue </a:t>
            </a:r>
            <a:r>
              <a:rPr lang="fr-FR" sz="2800" b="1" dirty="0" err="1"/>
              <a:t>Ivy</a:t>
            </a:r>
            <a:r>
              <a:rPr lang="fr-FR" sz="2800" b="1" dirty="0"/>
              <a:t> serait inspiré de Hvar.</a:t>
            </a:r>
          </a:p>
        </p:txBody>
      </p:sp>
    </p:spTree>
    <p:extLst>
      <p:ext uri="{BB962C8B-B14F-4D97-AF65-F5344CB8AC3E}">
        <p14:creationId xmlns:p14="http://schemas.microsoft.com/office/powerpoint/2010/main" val="196205939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750725" y="487597"/>
            <a:ext cx="8757379" cy="5838252"/>
          </a:xfrm>
          <a:prstGeom prst="rect">
            <a:avLst/>
          </a:prstGeom>
          <a:effectLst>
            <a:softEdge rad="127000"/>
          </a:effectLst>
        </p:spPr>
      </p:pic>
    </p:spTree>
    <p:extLst>
      <p:ext uri="{BB962C8B-B14F-4D97-AF65-F5344CB8AC3E}">
        <p14:creationId xmlns:p14="http://schemas.microsoft.com/office/powerpoint/2010/main" val="270627244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999343" y="567752"/>
            <a:ext cx="10183319" cy="5728117"/>
          </a:xfrm>
          <a:prstGeom prst="rect">
            <a:avLst/>
          </a:prstGeom>
          <a:effectLst>
            <a:softEdge rad="127000"/>
          </a:effectLst>
        </p:spPr>
      </p:pic>
    </p:spTree>
    <p:extLst>
      <p:ext uri="{BB962C8B-B14F-4D97-AF65-F5344CB8AC3E}">
        <p14:creationId xmlns:p14="http://schemas.microsoft.com/office/powerpoint/2010/main" val="330045802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1111768" y="1720828"/>
            <a:ext cx="9968459" cy="3385542"/>
          </a:xfrm>
          <a:prstGeom prst="rect">
            <a:avLst/>
          </a:prstGeom>
        </p:spPr>
        <p:txBody>
          <a:bodyPr wrap="square">
            <a:spAutoFit/>
          </a:bodyPr>
          <a:lstStyle/>
          <a:p>
            <a:r>
              <a:rPr lang="fr-FR" dirty="0"/>
              <a:t> </a:t>
            </a:r>
          </a:p>
          <a:p>
            <a:r>
              <a:rPr lang="fr-FR" sz="2800" b="1" dirty="0" err="1"/>
              <a:t>Saint-Barthelemy</a:t>
            </a:r>
            <a:r>
              <a:rPr lang="fr-FR" sz="2800" b="1" dirty="0"/>
              <a:t>, France</a:t>
            </a:r>
          </a:p>
          <a:p>
            <a:endParaRPr lang="fr-FR" sz="2800" b="1" dirty="0"/>
          </a:p>
          <a:p>
            <a:r>
              <a:rPr lang="fr-FR" sz="2800" b="1" dirty="0"/>
              <a:t>On ne surnomme pas </a:t>
            </a:r>
            <a:r>
              <a:rPr lang="fr-FR" sz="2800" b="1" dirty="0" err="1"/>
              <a:t>Saint-Barthélémy</a:t>
            </a:r>
            <a:r>
              <a:rPr lang="fr-FR" sz="2800" b="1" dirty="0"/>
              <a:t> « l’île des stars » pour rien. Chaque année elle accueille ces nombreuses personnalités qui souhaitent un peu de calme et d’intimité. Ellen de </a:t>
            </a:r>
            <a:r>
              <a:rPr lang="fr-FR" sz="2800" b="1" dirty="0" err="1"/>
              <a:t>Generes</a:t>
            </a:r>
            <a:r>
              <a:rPr lang="fr-FR" sz="2800" b="1" dirty="0"/>
              <a:t> ou Jessica Alba aiment y passer des vacances. Johnny Hallyday y avait même fait construire une énorme villa.</a:t>
            </a:r>
          </a:p>
        </p:txBody>
      </p:sp>
    </p:spTree>
    <p:extLst>
      <p:ext uri="{BB962C8B-B14F-4D97-AF65-F5344CB8AC3E}">
        <p14:creationId xmlns:p14="http://schemas.microsoft.com/office/powerpoint/2010/main" val="278847767"/>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1708879" y="537563"/>
            <a:ext cx="8724275" cy="5816183"/>
          </a:xfrm>
          <a:prstGeom prst="rect">
            <a:avLst/>
          </a:prstGeom>
          <a:effectLst>
            <a:softEdge rad="127000"/>
          </a:effectLst>
        </p:spPr>
      </p:pic>
    </p:spTree>
    <p:extLst>
      <p:ext uri="{BB962C8B-B14F-4D97-AF65-F5344CB8AC3E}">
        <p14:creationId xmlns:p14="http://schemas.microsoft.com/office/powerpoint/2010/main" val="353669525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738859" y="487597"/>
            <a:ext cx="8769246" cy="5846164"/>
          </a:xfrm>
          <a:prstGeom prst="rect">
            <a:avLst/>
          </a:prstGeom>
          <a:effectLst>
            <a:softEdge rad="127000"/>
          </a:effectLst>
        </p:spPr>
      </p:pic>
    </p:spTree>
    <p:extLst>
      <p:ext uri="{BB962C8B-B14F-4D97-AF65-F5344CB8AC3E}">
        <p14:creationId xmlns:p14="http://schemas.microsoft.com/office/powerpoint/2010/main" val="121354546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051808" y="1859327"/>
            <a:ext cx="10088380" cy="3108543"/>
          </a:xfrm>
          <a:prstGeom prst="rect">
            <a:avLst/>
          </a:prstGeom>
        </p:spPr>
        <p:txBody>
          <a:bodyPr wrap="square">
            <a:spAutoFit/>
          </a:bodyPr>
          <a:lstStyle/>
          <a:p>
            <a:r>
              <a:rPr lang="fr-FR" sz="2800" b="1" dirty="0"/>
              <a:t>Les </a:t>
            </a:r>
            <a:r>
              <a:rPr lang="fr-FR" sz="2800" b="1" dirty="0" err="1"/>
              <a:t>Hamptons</a:t>
            </a:r>
            <a:r>
              <a:rPr lang="fr-FR" sz="2800" b="1" dirty="0"/>
              <a:t>, Etats-Unis</a:t>
            </a:r>
          </a:p>
          <a:p>
            <a:endParaRPr lang="fr-FR" sz="2800" b="1" dirty="0"/>
          </a:p>
          <a:p>
            <a:r>
              <a:rPr lang="fr-FR" sz="2800" b="1" dirty="0"/>
              <a:t>Les </a:t>
            </a:r>
            <a:r>
              <a:rPr lang="fr-FR" sz="2800" b="1" dirty="0" err="1"/>
              <a:t>Hamptons</a:t>
            </a:r>
            <a:r>
              <a:rPr lang="fr-FR" sz="2800" b="1" dirty="0"/>
              <a:t> sont une région des Etats-Unis très chic. De nombreuses célébrités riches aiment y passer des vacances car ses plages et ses dunes ne se trouvent pas loin de New York. Steven Spielberg, Lady Gaga ou même le couple Obama y vont souvent se reposer.</a:t>
            </a:r>
          </a:p>
        </p:txBody>
      </p:sp>
    </p:spTree>
    <p:extLst>
      <p:ext uri="{BB962C8B-B14F-4D97-AF65-F5344CB8AC3E}">
        <p14:creationId xmlns:p14="http://schemas.microsoft.com/office/powerpoint/2010/main" val="361421796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1773211" y="587531"/>
            <a:ext cx="8584992" cy="5723328"/>
          </a:xfrm>
          <a:prstGeom prst="rect">
            <a:avLst/>
          </a:prstGeom>
          <a:effectLst>
            <a:softEdge rad="127000"/>
          </a:effectLst>
        </p:spPr>
      </p:pic>
    </p:spTree>
    <p:extLst>
      <p:ext uri="{BB962C8B-B14F-4D97-AF65-F5344CB8AC3E}">
        <p14:creationId xmlns:p14="http://schemas.microsoft.com/office/powerpoint/2010/main" val="2513598884"/>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1754199" y="575256"/>
            <a:ext cx="8618994" cy="5750593"/>
          </a:xfrm>
          <a:prstGeom prst="rect">
            <a:avLst/>
          </a:prstGeom>
          <a:effectLst>
            <a:softEdge rad="127000"/>
          </a:effectLst>
        </p:spPr>
      </p:pic>
    </p:spTree>
    <p:extLst>
      <p:ext uri="{BB962C8B-B14F-4D97-AF65-F5344CB8AC3E}">
        <p14:creationId xmlns:p14="http://schemas.microsoft.com/office/powerpoint/2010/main" val="413249733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2" name="Rectangle 1"/>
          <p:cNvSpPr/>
          <p:nvPr/>
        </p:nvSpPr>
        <p:spPr>
          <a:xfrm>
            <a:off x="1164234" y="1643884"/>
            <a:ext cx="9863527" cy="3539430"/>
          </a:xfrm>
          <a:prstGeom prst="rect">
            <a:avLst/>
          </a:prstGeom>
        </p:spPr>
        <p:txBody>
          <a:bodyPr wrap="square">
            <a:spAutoFit/>
          </a:bodyPr>
          <a:lstStyle/>
          <a:p>
            <a:r>
              <a:rPr lang="fr-FR" sz="2800" b="1" dirty="0"/>
              <a:t>Lac de Côme, Italie</a:t>
            </a:r>
          </a:p>
          <a:p>
            <a:endParaRPr lang="fr-FR" sz="2800" b="1" dirty="0"/>
          </a:p>
          <a:p>
            <a:r>
              <a:rPr lang="fr-FR" sz="2800" b="1" dirty="0"/>
              <a:t>Le lac de Côme en Italie était connu pour être l’une des destinations favorites des aristocrates depuis l’empire romain. Aujourd’hui encore très prisée, les alentours du lac attirent beaucoup de stars comme Angelina Jolie ou Madonna. George </a:t>
            </a:r>
            <a:r>
              <a:rPr lang="fr-FR" sz="2800" b="1" dirty="0" err="1"/>
              <a:t>Clooney</a:t>
            </a:r>
            <a:r>
              <a:rPr lang="fr-FR" sz="2800" b="1" dirty="0"/>
              <a:t> est un habitué, il y a même acheté une villa à 20 millions de dollars.</a:t>
            </a:r>
          </a:p>
        </p:txBody>
      </p:sp>
    </p:spTree>
    <p:extLst>
      <p:ext uri="{BB962C8B-B14F-4D97-AF65-F5344CB8AC3E}">
        <p14:creationId xmlns:p14="http://schemas.microsoft.com/office/powerpoint/2010/main" val="91263916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1736035" y="558083"/>
            <a:ext cx="8693426" cy="5759394"/>
          </a:xfrm>
          <a:prstGeom prst="rect">
            <a:avLst/>
          </a:prstGeom>
          <a:effectLst>
            <a:softEdge rad="127000"/>
          </a:effectLst>
        </p:spPr>
      </p:pic>
    </p:spTree>
    <p:extLst>
      <p:ext uri="{BB962C8B-B14F-4D97-AF65-F5344CB8AC3E}">
        <p14:creationId xmlns:p14="http://schemas.microsoft.com/office/powerpoint/2010/main" val="207263619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1762539" y="504687"/>
            <a:ext cx="8719931" cy="5813287"/>
          </a:xfrm>
          <a:prstGeom prst="rect">
            <a:avLst/>
          </a:prstGeom>
          <a:effectLst>
            <a:softEdge rad="127000"/>
          </a:effectLst>
        </p:spPr>
      </p:pic>
    </p:spTree>
    <p:extLst>
      <p:ext uri="{BB962C8B-B14F-4D97-AF65-F5344CB8AC3E}">
        <p14:creationId xmlns:p14="http://schemas.microsoft.com/office/powerpoint/2010/main" val="4922046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2" name="Rectangle 1"/>
          <p:cNvSpPr/>
          <p:nvPr/>
        </p:nvSpPr>
        <p:spPr>
          <a:xfrm>
            <a:off x="2047460" y="2213258"/>
            <a:ext cx="8097079" cy="2677656"/>
          </a:xfrm>
          <a:prstGeom prst="rect">
            <a:avLst/>
          </a:prstGeom>
        </p:spPr>
        <p:txBody>
          <a:bodyPr wrap="square">
            <a:spAutoFit/>
          </a:bodyPr>
          <a:lstStyle/>
          <a:p>
            <a:r>
              <a:rPr lang="fr-FR" sz="2800" b="1" dirty="0"/>
              <a:t>Hawaï, Etats-Unis</a:t>
            </a:r>
          </a:p>
          <a:p>
            <a:endParaRPr lang="fr-FR" sz="2800" b="1" dirty="0"/>
          </a:p>
          <a:p>
            <a:r>
              <a:rPr lang="fr-FR" sz="2800" b="1" dirty="0"/>
              <a:t>Hawaï est une des îles classiques qui réunit les stars tous les ans. Son surf et ses plages en attirent beaucoup comme Cameron Dallas, Britney Spears ou encore Julia Roberts.</a:t>
            </a:r>
          </a:p>
        </p:txBody>
      </p:sp>
    </p:spTree>
    <p:extLst>
      <p:ext uri="{BB962C8B-B14F-4D97-AF65-F5344CB8AC3E}">
        <p14:creationId xmlns:p14="http://schemas.microsoft.com/office/powerpoint/2010/main" val="231866777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pic>
        <p:nvPicPr>
          <p:cNvPr id="2" name="Image 1"/>
          <p:cNvPicPr>
            <a:picLocks noChangeAspect="1"/>
          </p:cNvPicPr>
          <p:nvPr/>
        </p:nvPicPr>
        <p:blipFill>
          <a:blip r:embed="rId3"/>
          <a:stretch>
            <a:fillRect/>
          </a:stretch>
        </p:blipFill>
        <p:spPr>
          <a:xfrm>
            <a:off x="1987825" y="582820"/>
            <a:ext cx="8150087" cy="5739020"/>
          </a:xfrm>
          <a:prstGeom prst="rect">
            <a:avLst/>
          </a:prstGeom>
          <a:effectLst>
            <a:softEdge rad="127000"/>
          </a:effectLst>
        </p:spPr>
      </p:pic>
    </p:spTree>
    <p:extLst>
      <p:ext uri="{BB962C8B-B14F-4D97-AF65-F5344CB8AC3E}">
        <p14:creationId xmlns:p14="http://schemas.microsoft.com/office/powerpoint/2010/main" val="332348556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pic>
        <p:nvPicPr>
          <p:cNvPr id="2" name="Image 1"/>
          <p:cNvPicPr>
            <a:picLocks noChangeAspect="1"/>
          </p:cNvPicPr>
          <p:nvPr/>
        </p:nvPicPr>
        <p:blipFill>
          <a:blip r:embed="rId3"/>
          <a:stretch>
            <a:fillRect/>
          </a:stretch>
        </p:blipFill>
        <p:spPr>
          <a:xfrm>
            <a:off x="201251" y="1007166"/>
            <a:ext cx="11805667" cy="4837044"/>
          </a:xfrm>
          <a:prstGeom prst="rect">
            <a:avLst/>
          </a:prstGeom>
          <a:effectLst>
            <a:softEdge rad="127000"/>
          </a:effectLst>
        </p:spPr>
      </p:pic>
    </p:spTree>
    <p:extLst>
      <p:ext uri="{BB962C8B-B14F-4D97-AF65-F5344CB8AC3E}">
        <p14:creationId xmlns:p14="http://schemas.microsoft.com/office/powerpoint/2010/main" val="1095855497"/>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sp>
        <p:nvSpPr>
          <p:cNvPr id="2" name="Rectangle 1"/>
          <p:cNvSpPr/>
          <p:nvPr/>
        </p:nvSpPr>
        <p:spPr>
          <a:xfrm>
            <a:off x="2054087" y="1894312"/>
            <a:ext cx="8083826" cy="3108543"/>
          </a:xfrm>
          <a:prstGeom prst="rect">
            <a:avLst/>
          </a:prstGeom>
        </p:spPr>
        <p:txBody>
          <a:bodyPr wrap="square">
            <a:spAutoFit/>
          </a:bodyPr>
          <a:lstStyle/>
          <a:p>
            <a:r>
              <a:rPr lang="fr-FR" sz="2800" b="1" dirty="0"/>
              <a:t>Corse, France</a:t>
            </a:r>
          </a:p>
          <a:p>
            <a:endParaRPr lang="fr-FR" sz="2800" b="1" dirty="0"/>
          </a:p>
          <a:p>
            <a:r>
              <a:rPr lang="fr-FR" sz="2800" b="1" dirty="0"/>
              <a:t>La Corse attire les stars aux quatre coins de son île. Entre Figari, Calvi ou Porto </a:t>
            </a:r>
            <a:r>
              <a:rPr lang="fr-FR" sz="2800" b="1" dirty="0" err="1"/>
              <a:t>Vecchio</a:t>
            </a:r>
            <a:r>
              <a:rPr lang="fr-FR" sz="2800" b="1" dirty="0"/>
              <a:t>, les célébrités sont partout. Mylène Farmer, Rihanna ou encore Samuel L. Jackson ont déjà choisi l’île de beauté pour leurs vacances</a:t>
            </a:r>
          </a:p>
        </p:txBody>
      </p:sp>
    </p:spTree>
    <p:extLst>
      <p:ext uri="{BB962C8B-B14F-4D97-AF65-F5344CB8AC3E}">
        <p14:creationId xmlns:p14="http://schemas.microsoft.com/office/powerpoint/2010/main" val="189555237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25</a:t>
            </a:fld>
            <a:endParaRPr lang="fr-FR" sz="1600" b="1" dirty="0"/>
          </a:p>
        </p:txBody>
      </p:sp>
      <p:pic>
        <p:nvPicPr>
          <p:cNvPr id="2" name="Image 1"/>
          <p:cNvPicPr>
            <a:picLocks noChangeAspect="1"/>
          </p:cNvPicPr>
          <p:nvPr/>
        </p:nvPicPr>
        <p:blipFill>
          <a:blip r:embed="rId3"/>
          <a:stretch>
            <a:fillRect/>
          </a:stretch>
        </p:blipFill>
        <p:spPr>
          <a:xfrm>
            <a:off x="1497495" y="546652"/>
            <a:ext cx="9210261" cy="5756413"/>
          </a:xfrm>
          <a:prstGeom prst="rect">
            <a:avLst/>
          </a:prstGeom>
          <a:effectLst>
            <a:softEdge rad="127000"/>
          </a:effectLst>
        </p:spPr>
      </p:pic>
    </p:spTree>
    <p:extLst>
      <p:ext uri="{BB962C8B-B14F-4D97-AF65-F5344CB8AC3E}">
        <p14:creationId xmlns:p14="http://schemas.microsoft.com/office/powerpoint/2010/main" val="202705732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26</a:t>
            </a:fld>
            <a:endParaRPr lang="fr-FR" sz="1600" b="1" dirty="0"/>
          </a:p>
        </p:txBody>
      </p:sp>
      <p:pic>
        <p:nvPicPr>
          <p:cNvPr id="2" name="Image 1"/>
          <p:cNvPicPr>
            <a:picLocks noChangeAspect="1"/>
          </p:cNvPicPr>
          <p:nvPr/>
        </p:nvPicPr>
        <p:blipFill>
          <a:blip r:embed="rId3"/>
          <a:stretch>
            <a:fillRect/>
          </a:stretch>
        </p:blipFill>
        <p:spPr>
          <a:xfrm>
            <a:off x="1709530" y="575365"/>
            <a:ext cx="8666922" cy="5777948"/>
          </a:xfrm>
          <a:prstGeom prst="rect">
            <a:avLst/>
          </a:prstGeom>
          <a:effectLst>
            <a:softEdge rad="127000"/>
          </a:effectLst>
        </p:spPr>
      </p:pic>
    </p:spTree>
    <p:extLst>
      <p:ext uri="{BB962C8B-B14F-4D97-AF65-F5344CB8AC3E}">
        <p14:creationId xmlns:p14="http://schemas.microsoft.com/office/powerpoint/2010/main" val="58335132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27</a:t>
            </a:fld>
            <a:endParaRPr lang="fr-FR" sz="1600" b="1" dirty="0"/>
          </a:p>
        </p:txBody>
      </p:sp>
      <p:sp>
        <p:nvSpPr>
          <p:cNvPr id="2" name="Rectangle 1"/>
          <p:cNvSpPr/>
          <p:nvPr/>
        </p:nvSpPr>
        <p:spPr>
          <a:xfrm>
            <a:off x="1855304" y="2213258"/>
            <a:ext cx="8507896" cy="2677656"/>
          </a:xfrm>
          <a:prstGeom prst="rect">
            <a:avLst/>
          </a:prstGeom>
        </p:spPr>
        <p:txBody>
          <a:bodyPr wrap="square">
            <a:spAutoFit/>
          </a:bodyPr>
          <a:lstStyle/>
          <a:p>
            <a:r>
              <a:rPr lang="fr-FR" sz="2800" b="1" dirty="0"/>
              <a:t>Mykonos, Grèce</a:t>
            </a:r>
          </a:p>
          <a:p>
            <a:endParaRPr lang="fr-FR" sz="2800" b="1" dirty="0"/>
          </a:p>
          <a:p>
            <a:r>
              <a:rPr lang="fr-FR" sz="2800" b="1" dirty="0"/>
              <a:t>Mykonos est une île grecque qui attire les fêtards du monde entier, surtout les plus riches. Paris Hilton ou la mannequin Emily </a:t>
            </a:r>
            <a:r>
              <a:rPr lang="fr-FR" sz="2800" b="1" dirty="0" err="1"/>
              <a:t>Ratajkowski</a:t>
            </a:r>
            <a:r>
              <a:rPr lang="fr-FR" sz="2800" b="1" dirty="0"/>
              <a:t> y ont passé leurs vacances</a:t>
            </a:r>
          </a:p>
        </p:txBody>
      </p:sp>
    </p:spTree>
    <p:extLst>
      <p:ext uri="{BB962C8B-B14F-4D97-AF65-F5344CB8AC3E}">
        <p14:creationId xmlns:p14="http://schemas.microsoft.com/office/powerpoint/2010/main" val="42999866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28</a:t>
            </a:fld>
            <a:endParaRPr lang="fr-FR" sz="1600" b="1" dirty="0"/>
          </a:p>
        </p:txBody>
      </p:sp>
      <p:pic>
        <p:nvPicPr>
          <p:cNvPr id="2" name="Image 1"/>
          <p:cNvPicPr>
            <a:picLocks noChangeAspect="1"/>
          </p:cNvPicPr>
          <p:nvPr/>
        </p:nvPicPr>
        <p:blipFill>
          <a:blip r:embed="rId3"/>
          <a:stretch>
            <a:fillRect/>
          </a:stretch>
        </p:blipFill>
        <p:spPr>
          <a:xfrm>
            <a:off x="1745171" y="578996"/>
            <a:ext cx="8657786" cy="5729039"/>
          </a:xfrm>
          <a:prstGeom prst="rect">
            <a:avLst/>
          </a:prstGeom>
          <a:effectLst>
            <a:softEdge rad="127000"/>
          </a:effectLst>
        </p:spPr>
      </p:pic>
    </p:spTree>
    <p:extLst>
      <p:ext uri="{BB962C8B-B14F-4D97-AF65-F5344CB8AC3E}">
        <p14:creationId xmlns:p14="http://schemas.microsoft.com/office/powerpoint/2010/main" val="323703136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29</a:t>
            </a:fld>
            <a:endParaRPr lang="fr-FR" sz="1600" b="1" dirty="0"/>
          </a:p>
        </p:txBody>
      </p:sp>
      <p:pic>
        <p:nvPicPr>
          <p:cNvPr id="2" name="Image 1"/>
          <p:cNvPicPr>
            <a:picLocks noChangeAspect="1"/>
          </p:cNvPicPr>
          <p:nvPr/>
        </p:nvPicPr>
        <p:blipFill>
          <a:blip r:embed="rId3"/>
          <a:stretch>
            <a:fillRect/>
          </a:stretch>
        </p:blipFill>
        <p:spPr>
          <a:xfrm>
            <a:off x="1425933" y="521804"/>
            <a:ext cx="9321579" cy="5825987"/>
          </a:xfrm>
          <a:prstGeom prst="rect">
            <a:avLst/>
          </a:prstGeom>
          <a:effectLst>
            <a:softEdge rad="127000"/>
          </a:effectLst>
        </p:spPr>
      </p:pic>
    </p:spTree>
    <p:extLst>
      <p:ext uri="{BB962C8B-B14F-4D97-AF65-F5344CB8AC3E}">
        <p14:creationId xmlns:p14="http://schemas.microsoft.com/office/powerpoint/2010/main" val="1765649794"/>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30</a:t>
            </a:fld>
            <a:endParaRPr lang="fr-FR" sz="1600" b="1" dirty="0"/>
          </a:p>
        </p:txBody>
      </p:sp>
      <p:sp>
        <p:nvSpPr>
          <p:cNvPr id="2" name="Rectangle 1"/>
          <p:cNvSpPr/>
          <p:nvPr/>
        </p:nvSpPr>
        <p:spPr>
          <a:xfrm>
            <a:off x="1583632" y="1859327"/>
            <a:ext cx="9024731" cy="3108543"/>
          </a:xfrm>
          <a:prstGeom prst="rect">
            <a:avLst/>
          </a:prstGeom>
        </p:spPr>
        <p:txBody>
          <a:bodyPr wrap="square">
            <a:spAutoFit/>
          </a:bodyPr>
          <a:lstStyle/>
          <a:p>
            <a:r>
              <a:rPr lang="fr-FR" sz="2800" b="1" dirty="0"/>
              <a:t>Ibiza, Espagne</a:t>
            </a:r>
          </a:p>
          <a:p>
            <a:endParaRPr lang="fr-FR" sz="2800" b="1" dirty="0"/>
          </a:p>
          <a:p>
            <a:r>
              <a:rPr lang="fr-FR" sz="2800" b="1" dirty="0"/>
              <a:t>Ibiza est LE lieu pour faire la fête en Espagne. Cette île est très prisée par énormément de stars et gens très riches. Justin Bieber, Jared </a:t>
            </a:r>
            <a:r>
              <a:rPr lang="fr-FR" sz="2800" b="1" dirty="0" err="1"/>
              <a:t>Leto</a:t>
            </a:r>
            <a:r>
              <a:rPr lang="fr-FR" sz="2800" b="1" dirty="0"/>
              <a:t>, </a:t>
            </a:r>
            <a:r>
              <a:rPr lang="fr-FR" sz="2800" b="1" dirty="0" err="1"/>
              <a:t>Neymar</a:t>
            </a:r>
            <a:r>
              <a:rPr lang="fr-FR" sz="2800" b="1" dirty="0"/>
              <a:t> ou encore Kendall Jenner y ont été vus plusieurs fois. David Guetta y mixe presque tous les ans dans des boîtes de nuit.</a:t>
            </a:r>
          </a:p>
        </p:txBody>
      </p:sp>
    </p:spTree>
    <p:extLst>
      <p:ext uri="{BB962C8B-B14F-4D97-AF65-F5344CB8AC3E}">
        <p14:creationId xmlns:p14="http://schemas.microsoft.com/office/powerpoint/2010/main" val="70859564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31</a:t>
            </a:fld>
            <a:endParaRPr lang="fr-FR" sz="1600" b="1" dirty="0"/>
          </a:p>
        </p:txBody>
      </p:sp>
      <p:pic>
        <p:nvPicPr>
          <p:cNvPr id="2" name="Image 1"/>
          <p:cNvPicPr>
            <a:picLocks noChangeAspect="1"/>
          </p:cNvPicPr>
          <p:nvPr/>
        </p:nvPicPr>
        <p:blipFill>
          <a:blip r:embed="rId3"/>
          <a:stretch>
            <a:fillRect/>
          </a:stretch>
        </p:blipFill>
        <p:spPr>
          <a:xfrm>
            <a:off x="1484243" y="521804"/>
            <a:ext cx="9263270" cy="5789544"/>
          </a:xfrm>
          <a:prstGeom prst="rect">
            <a:avLst/>
          </a:prstGeom>
          <a:effectLst>
            <a:softEdge rad="127000"/>
          </a:effectLst>
        </p:spPr>
      </p:pic>
    </p:spTree>
    <p:extLst>
      <p:ext uri="{BB962C8B-B14F-4D97-AF65-F5344CB8AC3E}">
        <p14:creationId xmlns:p14="http://schemas.microsoft.com/office/powerpoint/2010/main" val="114038141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32</a:t>
            </a:fld>
            <a:endParaRPr lang="fr-FR" sz="1600" b="1" dirty="0"/>
          </a:p>
        </p:txBody>
      </p:sp>
      <p:pic>
        <p:nvPicPr>
          <p:cNvPr id="2" name="Image 1"/>
          <p:cNvPicPr>
            <a:picLocks noChangeAspect="1"/>
          </p:cNvPicPr>
          <p:nvPr/>
        </p:nvPicPr>
        <p:blipFill>
          <a:blip r:embed="rId3"/>
          <a:stretch>
            <a:fillRect/>
          </a:stretch>
        </p:blipFill>
        <p:spPr>
          <a:xfrm>
            <a:off x="1001274" y="529258"/>
            <a:ext cx="10249822" cy="5765525"/>
          </a:xfrm>
          <a:prstGeom prst="rect">
            <a:avLst/>
          </a:prstGeom>
          <a:effectLst>
            <a:softEdge rad="127000"/>
          </a:effectLst>
        </p:spPr>
      </p:pic>
    </p:spTree>
    <p:extLst>
      <p:ext uri="{BB962C8B-B14F-4D97-AF65-F5344CB8AC3E}">
        <p14:creationId xmlns:p14="http://schemas.microsoft.com/office/powerpoint/2010/main" val="54689594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33</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262" y="905220"/>
            <a:ext cx="12035474" cy="5016758"/>
          </a:xfrm>
          <a:prstGeom prst="rect">
            <a:avLst/>
          </a:prstGeom>
        </p:spPr>
        <p:txBody>
          <a:bodyPr wrap="none">
            <a:spAutoFit/>
          </a:bodyPr>
          <a:lstStyle/>
          <a:p>
            <a:r>
              <a:rPr lang="fr-FR" sz="8000" b="1" dirty="0" smtClean="0"/>
              <a:t>                   C’était </a:t>
            </a:r>
          </a:p>
          <a:p>
            <a:r>
              <a:rPr lang="fr-FR" sz="8000" b="1" dirty="0" smtClean="0"/>
              <a:t>Les </a:t>
            </a:r>
            <a:r>
              <a:rPr lang="fr-FR" sz="8000" b="1" dirty="0"/>
              <a:t>10 destinations au </a:t>
            </a:r>
            <a:r>
              <a:rPr lang="fr-FR" sz="8000" b="1" dirty="0" smtClean="0"/>
              <a:t>soleil</a:t>
            </a:r>
          </a:p>
          <a:p>
            <a:r>
              <a:rPr lang="fr-FR" sz="8000" b="1" dirty="0" smtClean="0"/>
              <a:t>         préférées </a:t>
            </a:r>
            <a:r>
              <a:rPr lang="fr-FR" sz="8000" b="1" dirty="0"/>
              <a:t>des </a:t>
            </a:r>
            <a:r>
              <a:rPr lang="fr-FR" sz="8000" b="1" dirty="0" smtClean="0"/>
              <a:t>stars </a:t>
            </a:r>
          </a:p>
          <a:p>
            <a:r>
              <a:rPr lang="fr-FR" sz="8000" b="1" dirty="0" smtClean="0"/>
              <a:t>                par Lande</a:t>
            </a:r>
            <a:endParaRPr lang="fr-FR" sz="8000" b="1" dirty="0"/>
          </a:p>
        </p:txBody>
      </p:sp>
    </p:spTree>
    <p:extLst>
      <p:ext uri="{BB962C8B-B14F-4D97-AF65-F5344CB8AC3E}">
        <p14:creationId xmlns:p14="http://schemas.microsoft.com/office/powerpoint/2010/main" val="3442516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TotalTime>
  <Words>1201</Words>
  <Application>Microsoft Office PowerPoint</Application>
  <PresentationFormat>Grand écran</PresentationFormat>
  <Paragraphs>204</Paragraphs>
  <Slides>33</Slides>
  <Notes>33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2019-01-08T19:03:39Z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