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0"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OTmnEAPvxgZPo916lH17w==" hashData="UvCa1jKwIsqJYtnM/KA2CvUhIVInJi0CVm94jCKccO1OqXJ/+lXWwTYWg8PRguQfp+CeW5B1sFfrbkRGeAtg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2" d="100"/>
          <a:sy n="72" d="100"/>
        </p:scale>
        <p:origin x="5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01/02/2019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0250251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001764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42502016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8947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01/02/2019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01/02/2019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01/02/2019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01/02/2019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a:effectLst>
            <a:glow rad="101600">
              <a:schemeClr val="accent2">
                <a:satMod val="175000"/>
                <a:alpha val="40000"/>
              </a:schemeClr>
            </a:glow>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679658" y="2459504"/>
            <a:ext cx="8829207" cy="193899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a:t>
            </a:r>
            <a:r>
              <a:rPr lang="fr-FR" sz="6000" b="1" dirty="0">
                <a:latin typeface="Brush Script MT" panose="03060802040406070304" pitchFamily="66" charset="0"/>
              </a:rPr>
              <a:t>Vague de froid aux Etats-Unis</a:t>
            </a:r>
            <a:endParaRPr lang="fr-FR" sz="6000" b="1" dirty="0" smtClean="0">
              <a:latin typeface="Brush Script MT" panose="03060802040406070304" pitchFamily="66" charset="0"/>
            </a:endParaRPr>
          </a:p>
          <a:p>
            <a:r>
              <a:rPr lang="fr-FR" sz="6000" b="1" dirty="0" smtClean="0">
                <a:latin typeface="Brush Script MT" panose="03060802040406070304" pitchFamily="66" charset="0"/>
              </a:rPr>
              <a:t>             par Lande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the-shadows- (ronny)_006.wav"/>
          </p:stSnd>
        </p:sndAc>
      </p:transition>
    </mc:Choice>
    <mc:Fallback>
      <p:transition spd="slow" advTm="8000">
        <p:circle/>
        <p:sndAc>
          <p:stSnd loop="1">
            <p:snd r:embed="rId3" name="the-shadows- (ronny)_006.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444487" y="1536174"/>
            <a:ext cx="9382539" cy="3785652"/>
          </a:xfrm>
          <a:prstGeom prst="rect">
            <a:avLst/>
          </a:prstGeom>
        </p:spPr>
        <p:txBody>
          <a:bodyPr wrap="square">
            <a:spAutoFit/>
          </a:bodyPr>
          <a:lstStyle/>
          <a:p>
            <a:r>
              <a:rPr lang="fr-FR" sz="8000" b="1" dirty="0">
                <a:latin typeface="Brush Script MT" panose="03060802040406070304" pitchFamily="66" charset="0"/>
              </a:rPr>
              <a:t>Vague de froid aux Etats-Unis : découvrez les plus belles et glaçantes photos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044841" y="917308"/>
            <a:ext cx="10102317" cy="5016758"/>
          </a:xfrm>
          <a:prstGeom prst="rect">
            <a:avLst/>
          </a:prstGeom>
        </p:spPr>
        <p:txBody>
          <a:bodyPr wrap="square">
            <a:spAutoFit/>
          </a:bodyPr>
          <a:lstStyle/>
          <a:p>
            <a:r>
              <a:rPr lang="fr-FR" sz="3200" b="1" dirty="0">
                <a:latin typeface="Brush Script MT" panose="03060802040406070304" pitchFamily="66" charset="0"/>
              </a:rPr>
              <a:t>C’est une vague de froid historique qui frappe les Etats-Unis depuis plusieurs jours. Ce froid, venu tout droit du cercle Arctique, frappe le pays pour la première fois à cette intensité depuis au moins 20 ans. Cette période glaciale touche en particulier la région du Midwest, transformant une bonne partie du pays en filiale du pôle Nord. Les températures à Chicago et Minneapolis ont même atteint les -48ºC. Entre écoles fermées, distribution du courrier interrompu et plus de 2000 vols annulés, ce froid polaire paralyse les Américains. Beaucoup d’internautes en ont donc profité pour capturer cette vague de froid. Découvrez donc quelques photos de cette période hivernale exceptionnelle aux Etats-Unis.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3"/>
          <a:stretch>
            <a:fillRect/>
          </a:stretch>
        </p:blipFill>
        <p:spPr>
          <a:xfrm>
            <a:off x="2107096" y="636388"/>
            <a:ext cx="7938051" cy="5613336"/>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3"/>
          <a:stretch>
            <a:fillRect/>
          </a:stretch>
        </p:blipFill>
        <p:spPr>
          <a:xfrm>
            <a:off x="2398643" y="629081"/>
            <a:ext cx="7381461" cy="5609910"/>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3"/>
          <a:stretch>
            <a:fillRect/>
          </a:stretch>
        </p:blipFill>
        <p:spPr>
          <a:xfrm>
            <a:off x="2160105" y="653333"/>
            <a:ext cx="7845286" cy="5570152"/>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9790" y="644775"/>
            <a:ext cx="5592419" cy="5568452"/>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6383" y="619880"/>
            <a:ext cx="4479234" cy="5618238"/>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15472" y="636104"/>
            <a:ext cx="4733147" cy="5618922"/>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6384" y="622852"/>
            <a:ext cx="4494844" cy="5592870"/>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76871" y="664748"/>
            <a:ext cx="4611756" cy="5560459"/>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3130" y="609600"/>
            <a:ext cx="4498125" cy="5648360"/>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a:blip r:embed="rId3"/>
          <a:stretch>
            <a:fillRect/>
          </a:stretch>
        </p:blipFill>
        <p:spPr>
          <a:xfrm>
            <a:off x="2557669" y="602595"/>
            <a:ext cx="7103165" cy="5631795"/>
          </a:xfrm>
          <a:prstGeom prst="rect">
            <a:avLst/>
          </a:prstGeom>
          <a:effectLst>
            <a:softEdge rad="127000"/>
          </a:effectLst>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9007" y="619008"/>
            <a:ext cx="4513115" cy="5596262"/>
          </a:xfrm>
          <a:prstGeom prst="rect">
            <a:avLst/>
          </a:prstGeom>
          <a:effectLst>
            <a:softEdge rad="127000"/>
          </a:effectLst>
        </p:spPr>
      </p:pic>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6627" y="612344"/>
            <a:ext cx="4558748" cy="5633309"/>
          </a:xfrm>
          <a:prstGeom prst="rect">
            <a:avLst/>
          </a:prstGeom>
          <a:effectLst>
            <a:softEdge rad="127000"/>
          </a:effectLst>
        </p:spPr>
      </p:pic>
    </p:spTree>
    <p:extLst>
      <p:ext uri="{BB962C8B-B14F-4D97-AF65-F5344CB8AC3E}">
        <p14:creationId xmlns:p14="http://schemas.microsoft.com/office/powerpoint/2010/main" val="145154304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9878" y="583096"/>
            <a:ext cx="4566505" cy="5649420"/>
          </a:xfrm>
          <a:prstGeom prst="rect">
            <a:avLst/>
          </a:prstGeom>
          <a:effectLst>
            <a:softEdge rad="127000"/>
          </a:effectLst>
        </p:spPr>
      </p:pic>
    </p:spTree>
    <p:extLst>
      <p:ext uri="{BB962C8B-B14F-4D97-AF65-F5344CB8AC3E}">
        <p14:creationId xmlns:p14="http://schemas.microsoft.com/office/powerpoint/2010/main" val="301655117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03375" y="628720"/>
            <a:ext cx="4558748" cy="5633310"/>
          </a:xfrm>
          <a:prstGeom prst="rect">
            <a:avLst/>
          </a:prstGeom>
          <a:effectLst>
            <a:softEdge rad="127000"/>
          </a:effectLst>
        </p:spPr>
      </p:pic>
    </p:spTree>
    <p:extLst>
      <p:ext uri="{BB962C8B-B14F-4D97-AF65-F5344CB8AC3E}">
        <p14:creationId xmlns:p14="http://schemas.microsoft.com/office/powerpoint/2010/main" val="6871244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9" name="Rectangle 8"/>
          <p:cNvSpPr/>
          <p:nvPr/>
        </p:nvSpPr>
        <p:spPr>
          <a:xfrm>
            <a:off x="1237340" y="2219050"/>
            <a:ext cx="9713843" cy="2123658"/>
          </a:xfrm>
          <a:prstGeom prst="rect">
            <a:avLst/>
          </a:prstGeom>
        </p:spPr>
        <p:txBody>
          <a:bodyPr wrap="square">
            <a:spAutoFit/>
          </a:bodyPr>
          <a:lstStyle/>
          <a:p>
            <a:r>
              <a:rPr lang="fr-FR" sz="6600" b="1" dirty="0" smtClean="0">
                <a:latin typeface="Brush Script MT" panose="03060802040406070304" pitchFamily="66" charset="0"/>
              </a:rPr>
              <a:t> </a:t>
            </a:r>
            <a:r>
              <a:rPr lang="fr-FR" sz="6600" b="1" dirty="0" smtClean="0">
                <a:latin typeface="Brush Script MT" panose="03060802040406070304" pitchFamily="66" charset="0"/>
              </a:rPr>
              <a:t> </a:t>
            </a:r>
            <a:r>
              <a:rPr lang="fr-FR" sz="6600" b="1" dirty="0">
                <a:latin typeface="Brush Script MT" panose="03060802040406070304" pitchFamily="66" charset="0"/>
              </a:rPr>
              <a:t>Vague de froid aux Etats-Unis</a:t>
            </a:r>
            <a:endParaRPr lang="fr-FR" sz="6600" b="1" dirty="0" smtClean="0">
              <a:latin typeface="Brush Script MT" panose="03060802040406070304" pitchFamily="66" charset="0"/>
            </a:endParaRPr>
          </a:p>
          <a:p>
            <a:r>
              <a:rPr lang="fr-FR" sz="6600" b="1" dirty="0" smtClean="0">
                <a:latin typeface="Brush Script MT" panose="03060802040406070304" pitchFamily="66" charset="0"/>
              </a:rPr>
              <a:t>             par </a:t>
            </a:r>
            <a:r>
              <a:rPr lang="fr-FR" sz="6600" b="1" dirty="0" smtClean="0">
                <a:latin typeface="Brush Script MT" panose="03060802040406070304" pitchFamily="66" charset="0"/>
              </a:rPr>
              <a:t>Lande</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137666348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442</Words>
  <Application>Microsoft Office PowerPoint</Application>
  <PresentationFormat>Grand écran</PresentationFormat>
  <Paragraphs>96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2019-02-01T14:09:57Z</dcterms:created>
  <dcterms:modified xsi:type="dcterms:W3CDTF">2019-02-01T15:27:44Z</dcterms:modified>
  <cp:contentStatus/>
</cp:coreProperties>
</file>