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5" r:id="rId9"/>
    <p:sldId id="264"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sphbIePyFfMXvg46PD+QQ==" hashData="TZMNn2mZBl6+KlRiKxPlJKDj51ZXngt5z5xx/Fo378okv7imy82eCNUy4r1fYVmVuFv/kTuLise8+hSYberh8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0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2" d="100"/>
          <a:sy n="72" d="100"/>
        </p:scale>
        <p:origin x="5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805334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rgbClr val="00407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fr.sputniknews.com/tags/geo_Maine/"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s://fr.sputniknews.com/tags/geo_Etats-Uni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341085" y="1153545"/>
            <a:ext cx="11509828" cy="4154984"/>
          </a:xfrm>
          <a:prstGeom prst="rect">
            <a:avLst/>
          </a:prstGeom>
        </p:spPr>
        <p:txBody>
          <a:bodyPr wrap="square">
            <a:spAutoFit/>
          </a:bodyPr>
          <a:lstStyle/>
          <a:p>
            <a:r>
              <a:rPr lang="fr-FR" sz="6600" b="1" dirty="0" smtClean="0"/>
              <a:t>USA</a:t>
            </a:r>
            <a:r>
              <a:rPr lang="fr-FR" sz="6600" b="1" dirty="0"/>
              <a:t>: un énorme disque de </a:t>
            </a:r>
            <a:r>
              <a:rPr lang="fr-FR" sz="6600" b="1" dirty="0" smtClean="0"/>
              <a:t>glace</a:t>
            </a:r>
          </a:p>
          <a:p>
            <a:r>
              <a:rPr lang="fr-FR" sz="6600" b="1" dirty="0" smtClean="0"/>
              <a:t>    en </a:t>
            </a:r>
            <a:r>
              <a:rPr lang="fr-FR" sz="6600" b="1" dirty="0"/>
              <a:t>forme de lune a surpris </a:t>
            </a:r>
            <a:endParaRPr lang="fr-FR" sz="6600" b="1" dirty="0" smtClean="0"/>
          </a:p>
          <a:p>
            <a:r>
              <a:rPr lang="fr-FR" sz="6600" b="1" dirty="0"/>
              <a:t> </a:t>
            </a:r>
            <a:r>
              <a:rPr lang="fr-FR" sz="6600" b="1" dirty="0" smtClean="0"/>
              <a:t>               les </a:t>
            </a:r>
            <a:r>
              <a:rPr lang="fr-FR" sz="6600" b="1" dirty="0"/>
              <a:t>habitants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Femme-tatouée_001.wav"/>
          </p:stSnd>
        </p:sndAc>
      </p:transition>
    </mc:Choice>
    <mc:Fallback>
      <p:transition spd="slow" advTm="10000">
        <p:circle/>
        <p:sndAc>
          <p:stSnd loop="1">
            <p:snd r:embed="rId3"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556846" y="453694"/>
            <a:ext cx="11078307" cy="5993364"/>
          </a:xfrm>
          <a:prstGeom prst="rect">
            <a:avLst/>
          </a:prstGeom>
          <a:effectLst>
            <a:softEdge rad="127000"/>
          </a:effectLst>
        </p:spPr>
      </p:pic>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667657" y="707269"/>
            <a:ext cx="10856684" cy="5509200"/>
          </a:xfrm>
          <a:prstGeom prst="rect">
            <a:avLst/>
          </a:prstGeom>
        </p:spPr>
        <p:txBody>
          <a:bodyPr wrap="square">
            <a:spAutoFit/>
          </a:bodyPr>
          <a:lstStyle/>
          <a:p>
            <a:r>
              <a:rPr lang="fr-FR" sz="3200" b="1" dirty="0">
                <a:ln>
                  <a:solidFill>
                    <a:srgbClr val="FFFF00"/>
                  </a:solidFill>
                </a:ln>
              </a:rPr>
              <a:t>Un disque de glace géant est apparu lundi 14 janvier dans une rivière du Maine, au nord-est des États-Unis. De nombreuses questions sur l’origine de cette formation ont surgi dans l’esprit des internautes. Des chercheurs ont finalement expliqué ce phénomène.</a:t>
            </a:r>
          </a:p>
          <a:p>
            <a:r>
              <a:rPr lang="fr-FR" sz="3200" b="1" dirty="0" err="1">
                <a:ln>
                  <a:solidFill>
                    <a:srgbClr val="FFFF00"/>
                  </a:solidFill>
                </a:ln>
              </a:rPr>
              <a:t>Presumpscot</a:t>
            </a:r>
            <a:r>
              <a:rPr lang="fr-FR" sz="3200" b="1" dirty="0">
                <a:ln>
                  <a:solidFill>
                    <a:srgbClr val="FFFF00"/>
                  </a:solidFill>
                </a:ln>
              </a:rPr>
              <a:t>, une rivière située dans l'État du </a:t>
            </a:r>
            <a:r>
              <a:rPr lang="fr-FR" sz="3200" b="1" dirty="0">
                <a:ln>
                  <a:solidFill>
                    <a:srgbClr val="FFFF00"/>
                  </a:solidFill>
                </a:ln>
                <a:hlinkClick r:id="rId3"/>
              </a:rPr>
              <a:t>Maine</a:t>
            </a:r>
            <a:r>
              <a:rPr lang="fr-FR" sz="3200" b="1" dirty="0">
                <a:ln>
                  <a:solidFill>
                    <a:srgbClr val="FFFF00"/>
                  </a:solidFill>
                </a:ln>
              </a:rPr>
              <a:t> aux </a:t>
            </a:r>
            <a:r>
              <a:rPr lang="fr-FR" sz="3200" b="1" dirty="0">
                <a:ln>
                  <a:solidFill>
                    <a:srgbClr val="FFFF00"/>
                  </a:solidFill>
                </a:ln>
                <a:hlinkClick r:id="rId4"/>
              </a:rPr>
              <a:t>États-Unis</a:t>
            </a:r>
            <a:r>
              <a:rPr lang="fr-FR" sz="3200" b="1" dirty="0">
                <a:ln>
                  <a:solidFill>
                    <a:srgbClr val="FFFF00"/>
                  </a:solidFill>
                </a:ln>
              </a:rPr>
              <a:t>, connait depuis lundi un phénomène rare. Non ce n’est pas une image de la Lune, cette vue cosmique a été filmée depuis les airs au-dessus d’une rivière dans l'État du Maine, aux États-Unis. Ce disque de glace tournant sur lui-même a une largeur d'environ 91 mètres.</a:t>
            </a: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609600" y="905220"/>
            <a:ext cx="10972800" cy="5016758"/>
          </a:xfrm>
          <a:prstGeom prst="rect">
            <a:avLst/>
          </a:prstGeom>
        </p:spPr>
        <p:txBody>
          <a:bodyPr wrap="square">
            <a:spAutoFit/>
          </a:bodyPr>
          <a:lstStyle/>
          <a:p>
            <a:r>
              <a:rPr lang="fr-FR" sz="3200" b="1" dirty="0">
                <a:ln>
                  <a:solidFill>
                    <a:srgbClr val="FFFF00"/>
                  </a:solidFill>
                </a:ln>
              </a:rPr>
              <a:t>Un immense disque de glace, de près de 100 mètres de diamètre, s'est formé à la surface de l'eau avant de commencer à tourner sur lui-même. La ville de </a:t>
            </a:r>
            <a:r>
              <a:rPr lang="fr-FR" sz="3200" b="1" dirty="0" err="1">
                <a:ln>
                  <a:solidFill>
                    <a:srgbClr val="FFFF00"/>
                  </a:solidFill>
                </a:ln>
              </a:rPr>
              <a:t>Westbrook</a:t>
            </a:r>
            <a:r>
              <a:rPr lang="fr-FR" sz="3200" b="1" dirty="0">
                <a:ln>
                  <a:solidFill>
                    <a:srgbClr val="FFFF00"/>
                  </a:solidFill>
                </a:ln>
              </a:rPr>
              <a:t> en a parlé sur sa page Facebook, en publiant des photos et une vidéo capturées depuis les airs avec un drone. Des milliers de personnes ont par la suite filmé et photographié le bloc qui tournoie dans le sens inverse des aiguilles d'une montre. Certains internautes sont même allés jusqu'à comparer cet objet insolite à une lune tombée du ciel ou à une aire d'atterrissage préparée pour la venue d'extraterrestres.</a:t>
            </a: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0536" t="33960" r="39583" b="19244"/>
          <a:stretch/>
        </p:blipFill>
        <p:spPr>
          <a:xfrm>
            <a:off x="1593245" y="490326"/>
            <a:ext cx="9005509" cy="5940945"/>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0924" t="34485" r="39511" b="23755"/>
          <a:stretch/>
        </p:blipFill>
        <p:spPr>
          <a:xfrm>
            <a:off x="993913" y="406850"/>
            <a:ext cx="10204174" cy="6055223"/>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0570" t="26373" r="39692" b="6331"/>
          <a:stretch/>
        </p:blipFill>
        <p:spPr>
          <a:xfrm>
            <a:off x="2743200" y="402607"/>
            <a:ext cx="6698974" cy="6378179"/>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989" t="30425" r="33532" b="24142"/>
          <a:stretch/>
        </p:blipFill>
        <p:spPr>
          <a:xfrm>
            <a:off x="901148" y="377024"/>
            <a:ext cx="10389704" cy="6103951"/>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22337" t="14572" r="33532" b="6935"/>
          <a:stretch/>
        </p:blipFill>
        <p:spPr>
          <a:xfrm>
            <a:off x="2823948" y="384313"/>
            <a:ext cx="6442884" cy="6442885"/>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881" t="26559" r="33424" b="21049"/>
          <a:stretch/>
        </p:blipFill>
        <p:spPr>
          <a:xfrm>
            <a:off x="1616765" y="411182"/>
            <a:ext cx="8971721" cy="6048098"/>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341086" y="550234"/>
            <a:ext cx="11509828" cy="5170646"/>
          </a:xfrm>
          <a:prstGeom prst="rect">
            <a:avLst/>
          </a:prstGeom>
        </p:spPr>
        <p:txBody>
          <a:bodyPr wrap="square">
            <a:spAutoFit/>
          </a:bodyPr>
          <a:lstStyle/>
          <a:p>
            <a:r>
              <a:rPr lang="fr-FR" sz="6600" b="1" dirty="0" smtClean="0"/>
              <a:t>                       C’était</a:t>
            </a:r>
          </a:p>
          <a:p>
            <a:r>
              <a:rPr lang="fr-FR" sz="6600" b="1" dirty="0" smtClean="0"/>
              <a:t>USA</a:t>
            </a:r>
            <a:r>
              <a:rPr lang="fr-FR" sz="6600" b="1" dirty="0"/>
              <a:t>: un énorme disque de </a:t>
            </a:r>
            <a:r>
              <a:rPr lang="fr-FR" sz="6600" b="1" dirty="0" smtClean="0"/>
              <a:t>glace</a:t>
            </a:r>
          </a:p>
          <a:p>
            <a:r>
              <a:rPr lang="fr-FR" sz="6600" b="1" dirty="0" smtClean="0"/>
              <a:t>    en </a:t>
            </a:r>
            <a:r>
              <a:rPr lang="fr-FR" sz="6600" b="1" dirty="0"/>
              <a:t>forme de lune a surpris </a:t>
            </a:r>
            <a:endParaRPr lang="fr-FR" sz="6600" b="1" dirty="0" smtClean="0"/>
          </a:p>
          <a:p>
            <a:r>
              <a:rPr lang="fr-FR" sz="6600" b="1" dirty="0"/>
              <a:t> </a:t>
            </a:r>
            <a:r>
              <a:rPr lang="fr-FR" sz="6600" b="1" dirty="0" smtClean="0"/>
              <a:t>               les </a:t>
            </a:r>
            <a:r>
              <a:rPr lang="fr-FR" sz="6600" b="1" dirty="0"/>
              <a:t>habitants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1037193440"/>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Femme-tatouée_001.wav"/>
          </p:stSnd>
        </p:sndAc>
      </p:transition>
    </mc:Choice>
    <mc:Fallback>
      <p:transition spd="slow" advTm="10000">
        <p:circle/>
        <p:sndAc>
          <p:stSnd loop="1">
            <p:snd r:embed="rId3"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485</TotalTime>
  <Words>443</Words>
  <Application>Microsoft Office PowerPoint</Application>
  <PresentationFormat>Grand écran</PresentationFormat>
  <Paragraphs>67</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2019-01-01T15:07:43Z</dcterms:created>
  <dcterms:modified xsi:type="dcterms:W3CDTF">2019-01-19T03:05:42Z</dcterms:modified>
  <cp:contentStatus/>
</cp:coreProperties>
</file>