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9" r:id="rId3"/>
    <p:sldId id="256" r:id="rId4"/>
    <p:sldId id="258" r:id="rId5"/>
    <p:sldId id="260" r:id="rId6"/>
    <p:sldId id="282" r:id="rId7"/>
    <p:sldId id="271" r:id="rId8"/>
    <p:sldId id="283" r:id="rId9"/>
    <p:sldId id="276" r:id="rId10"/>
    <p:sldId id="277" r:id="rId11"/>
    <p:sldId id="278" r:id="rId12"/>
    <p:sldId id="279" r:id="rId13"/>
    <p:sldId id="284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/TcFnuxo3y0AV04omVbuA==" hashData="S+GQC5Muu9j+wH2rHXtb1lZgA67u8BEeLY3Iq3HdoMLKWOKN8ncZdnM3sqqhWVQeIv33RMqO7PUEPaPONE3c7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784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55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01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15" y="541984"/>
            <a:ext cx="10961558" cy="574902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382389" y="2206122"/>
            <a:ext cx="75176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Surfer </a:t>
            </a:r>
            <a:r>
              <a:rPr lang="fr-FR" sz="8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sous -30°</a:t>
            </a:r>
            <a:endParaRPr lang="fr-FR" sz="80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 N°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80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QUINOXE-(-V-)1_001.wav"/>
          </p:stSnd>
        </p:sndAc>
      </p:transition>
    </mc:Choice>
    <mc:Fallback xmlns="">
      <p:transition spd="slow" advTm="13000">
        <p:circle/>
        <p:sndAc>
          <p:stSnd loop="1">
            <p:snd r:embed="rId7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261597" y="1082737"/>
            <a:ext cx="906713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Quand il y a une vague, il y a un surfeur. Même sous -30 pendant un vortex polaire visiblement. On se demande encore comment ils ont fait pour survivre mais ils ont l’air heureux.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729" y="610439"/>
            <a:ext cx="10954542" cy="574591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3040" y="25649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2064" y="1541817"/>
            <a:ext cx="5974598" cy="479796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2067749" y="1997839"/>
            <a:ext cx="805650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Surfer sous -30°, ça donne </a:t>
            </a:r>
            <a:r>
              <a:rPr lang="fr-FR" sz="6000" b="1" dirty="0" smtClean="0">
                <a:latin typeface="Brush Script MT" panose="03060802040406070304" pitchFamily="66" charset="0"/>
              </a:rPr>
              <a:t>ça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6000" b="1" dirty="0">
                <a:latin typeface="Brush Script MT" panose="03060802040406070304" pitchFamily="66" charset="0"/>
              </a:rPr>
              <a:t>(Photos)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5504" y="610439"/>
            <a:ext cx="4620991" cy="5641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34" b="5430"/>
          <a:stretch/>
        </p:blipFill>
        <p:spPr>
          <a:xfrm>
            <a:off x="1625617" y="644929"/>
            <a:ext cx="8940765" cy="5676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621022" y="592662"/>
            <a:ext cx="4949955" cy="567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211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/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6319" y="684797"/>
            <a:ext cx="4459357" cy="5539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934" y="605166"/>
            <a:ext cx="8465794" cy="5647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892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89" b="5593"/>
          <a:stretch/>
        </p:blipFill>
        <p:spPr>
          <a:xfrm>
            <a:off x="1643216" y="605165"/>
            <a:ext cx="8905567" cy="5647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7" b="5833"/>
          <a:stretch/>
        </p:blipFill>
        <p:spPr>
          <a:xfrm>
            <a:off x="1601208" y="607690"/>
            <a:ext cx="8989584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/>
          <a:stretch/>
        </p:blipFill>
        <p:spPr>
          <a:xfrm>
            <a:off x="3469392" y="610439"/>
            <a:ext cx="5178916" cy="5611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968" y="610440"/>
            <a:ext cx="5634571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729" y="610439"/>
            <a:ext cx="10954542" cy="574591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2064" y="1541817"/>
            <a:ext cx="5974598" cy="479796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2067749" y="1353664"/>
            <a:ext cx="805650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Surfer </a:t>
            </a:r>
            <a:r>
              <a:rPr lang="fr-FR" sz="6000" b="1" dirty="0">
                <a:latin typeface="Brush Script MT" panose="03060802040406070304" pitchFamily="66" charset="0"/>
              </a:rPr>
              <a:t>sous -30°, ça donne </a:t>
            </a:r>
            <a:r>
              <a:rPr lang="fr-FR" sz="6000" b="1" dirty="0" smtClean="0">
                <a:latin typeface="Brush Script MT" panose="03060802040406070304" pitchFamily="66" charset="0"/>
              </a:rPr>
              <a:t>ça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6000" b="1" dirty="0">
                <a:latin typeface="Brush Script MT" panose="03060802040406070304" pitchFamily="66" charset="0"/>
              </a:rPr>
              <a:t>(Photos)</a:t>
            </a:r>
          </a:p>
        </p:txBody>
      </p:sp>
    </p:spTree>
    <p:extLst>
      <p:ext uri="{BB962C8B-B14F-4D97-AF65-F5344CB8AC3E}">
        <p14:creationId xmlns:p14="http://schemas.microsoft.com/office/powerpoint/2010/main" val="25793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286</Words>
  <Application>Microsoft Office PowerPoint</Application>
  <PresentationFormat>Grand écran</PresentationFormat>
  <Paragraphs>77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2019-02-01T14:09:57Z</dcterms:created>
  <dcterms:modified xsi:type="dcterms:W3CDTF">2019-02-18T20:11:26Z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