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76"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3"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ff1O+Oadx2uRPHoRUuziA==" hashData="AXTr4K3O7fmMhPykbUbjSbUoGpAQ4cJFu34Gkf1RrnvS9w0E5vdMyxwU9Hlabws3DFtMwVFOvjiGEvKf7vphe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2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11/01/2019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837054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2613962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016812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289375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859054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042164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514663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04255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882795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416679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931999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522603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4454210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4251275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1172339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10832597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092259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951102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868430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11/01/2019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11/01/2019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11/01/2019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11/01/2019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1002385" y="1393689"/>
            <a:ext cx="10187227" cy="4524315"/>
          </a:xfrm>
          <a:prstGeom prst="rect">
            <a:avLst/>
          </a:prstGeom>
        </p:spPr>
        <p:txBody>
          <a:bodyPr wrap="square">
            <a:spAutoFit/>
          </a:bodyPr>
          <a:lstStyle/>
          <a:p>
            <a:r>
              <a:rPr lang="fr-FR" sz="7200" b="1" dirty="0" smtClean="0"/>
              <a:t>Selon </a:t>
            </a:r>
            <a:r>
              <a:rPr lang="fr-FR" sz="7200" b="1" dirty="0"/>
              <a:t>la science, il existe </a:t>
            </a:r>
            <a:endParaRPr lang="fr-FR" sz="7200" b="1" dirty="0" smtClean="0"/>
          </a:p>
          <a:p>
            <a:r>
              <a:rPr lang="fr-FR" sz="7200" b="1" dirty="0" smtClean="0"/>
              <a:t>  7 </a:t>
            </a:r>
            <a:r>
              <a:rPr lang="fr-FR" sz="7200" b="1" dirty="0"/>
              <a:t>types de </a:t>
            </a:r>
            <a:r>
              <a:rPr lang="fr-FR" sz="7200" b="1" dirty="0" smtClean="0"/>
              <a:t>pénis sur de </a:t>
            </a:r>
          </a:p>
          <a:p>
            <a:r>
              <a:rPr lang="fr-FR" sz="7200" b="1" dirty="0" smtClean="0"/>
              <a:t>l’humour et d’explications </a:t>
            </a:r>
          </a:p>
          <a:p>
            <a:r>
              <a:rPr lang="fr-FR" sz="7200" b="1" dirty="0" smtClean="0"/>
              <a:t>              par Lande</a:t>
            </a:r>
            <a:endParaRPr lang="fr-FR" sz="7200" b="1" dirty="0"/>
          </a:p>
        </p:txBody>
      </p:sp>
    </p:spTree>
    <p:extLst>
      <p:ext uri="{BB962C8B-B14F-4D97-AF65-F5344CB8AC3E}">
        <p14:creationId xmlns:p14="http://schemas.microsoft.com/office/powerpoint/2010/main" val="2573141175"/>
      </p:ext>
    </p:extLst>
  </p:cSld>
  <p:clrMapOvr>
    <a:masterClrMapping/>
  </p:clrMapOvr>
  <mc:AlternateContent xmlns:mc="http://schemas.openxmlformats.org/markup-compatibility/2006">
    <mc:Choice xmlns:p14="http://schemas.microsoft.com/office/powerpoint/2010/main" Requires="p14">
      <p:transition spd="slow" p14:dur="6500" advTm="7000">
        <p:circle/>
        <p:sndAc>
          <p:stSnd loop="1">
            <p:snd r:embed="rId3" name="Voiture electrique_001.wav"/>
          </p:stSnd>
        </p:sndAc>
      </p:transition>
    </mc:Choice>
    <mc:Fallback>
      <p:transition spd="slow" advTm="7000">
        <p:circle/>
        <p:sndAc>
          <p:stSnd loop="1">
            <p:snd r:embed="rId3"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921024" y="632428"/>
            <a:ext cx="10349948" cy="5632311"/>
          </a:xfrm>
          <a:prstGeom prst="rect">
            <a:avLst/>
          </a:prstGeom>
        </p:spPr>
        <p:txBody>
          <a:bodyPr wrap="square">
            <a:spAutoFit/>
          </a:bodyPr>
          <a:lstStyle/>
          <a:p>
            <a:r>
              <a:rPr lang="fr-FR" sz="6000" b="1" dirty="0"/>
              <a:t>Selon la science, il existe 7 types de pénis différents ! Découvrez lesquels</a:t>
            </a:r>
            <a:r>
              <a:rPr lang="fr-FR" sz="6000" b="1" dirty="0" smtClean="0"/>
              <a:t>... Et à savoir les personnes trop prudes de passer leur chemin ! Découvrez et imaginer ? </a:t>
            </a:r>
            <a:endParaRPr lang="fr-FR" sz="6000" b="1" dirty="0"/>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6034" y="523490"/>
            <a:ext cx="8719931" cy="5811017"/>
          </a:xfrm>
          <a:prstGeom prst="rect">
            <a:avLst/>
          </a:prstGeom>
          <a:effectLst>
            <a:softEdge rad="127000"/>
          </a:effectLst>
        </p:spPr>
      </p:pic>
      <p:sp>
        <p:nvSpPr>
          <p:cNvPr id="8" name="Rectangle 7"/>
          <p:cNvSpPr/>
          <p:nvPr/>
        </p:nvSpPr>
        <p:spPr>
          <a:xfrm>
            <a:off x="2002316" y="612059"/>
            <a:ext cx="8241167" cy="1569660"/>
          </a:xfrm>
          <a:prstGeom prst="rect">
            <a:avLst/>
          </a:prstGeom>
        </p:spPr>
        <p:txBody>
          <a:bodyPr wrap="none">
            <a:spAutoFit/>
          </a:bodyPr>
          <a:lstStyle/>
          <a:p>
            <a:r>
              <a:rPr lang="fr-FR" sz="4800" b="1" dirty="0"/>
              <a:t>Tout, tout </a:t>
            </a:r>
            <a:r>
              <a:rPr lang="fr-FR" sz="4800" b="1" dirty="0" err="1"/>
              <a:t>tout</a:t>
            </a:r>
            <a:r>
              <a:rPr lang="fr-FR" sz="4800" b="1" dirty="0"/>
              <a:t> vous saurez </a:t>
            </a:r>
            <a:r>
              <a:rPr lang="fr-FR" sz="4800" b="1" dirty="0" smtClean="0"/>
              <a:t>tout</a:t>
            </a:r>
          </a:p>
          <a:p>
            <a:r>
              <a:rPr lang="fr-FR" sz="4800" b="1" dirty="0"/>
              <a:t> </a:t>
            </a:r>
            <a:r>
              <a:rPr lang="fr-FR" sz="4800" b="1" dirty="0" smtClean="0"/>
              <a:t>  </a:t>
            </a:r>
            <a:r>
              <a:rPr lang="fr-FR" sz="4800" b="1" dirty="0"/>
              <a:t>sur le zizi ! En réalité, il y a …</a:t>
            </a:r>
          </a:p>
        </p:txBody>
      </p:sp>
    </p:spTree>
    <p:extLst>
      <p:ext uri="{BB962C8B-B14F-4D97-AF65-F5344CB8AC3E}">
        <p14:creationId xmlns:p14="http://schemas.microsoft.com/office/powerpoint/2010/main" val="78016846"/>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1815547" y="2028616"/>
            <a:ext cx="8600661" cy="2585323"/>
          </a:xfrm>
          <a:prstGeom prst="rect">
            <a:avLst/>
          </a:prstGeom>
        </p:spPr>
        <p:txBody>
          <a:bodyPr wrap="square">
            <a:spAutoFit/>
          </a:bodyPr>
          <a:lstStyle/>
          <a:p>
            <a:r>
              <a:rPr lang="fr-FR" sz="5400" b="1" dirty="0"/>
              <a:t>En concombre, poivron ou crayon... Il existerait 7 types de pénis selon la science</a:t>
            </a:r>
          </a:p>
        </p:txBody>
      </p:sp>
    </p:spTree>
    <p:extLst>
      <p:ext uri="{BB962C8B-B14F-4D97-AF65-F5344CB8AC3E}">
        <p14:creationId xmlns:p14="http://schemas.microsoft.com/office/powerpoint/2010/main" val="3782608800"/>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2011547" y="407835"/>
            <a:ext cx="8152870" cy="6054237"/>
          </a:xfrm>
          <a:prstGeom prst="rect">
            <a:avLst/>
          </a:prstGeom>
          <a:effectLst>
            <a:softEdge rad="127000"/>
          </a:effectLst>
        </p:spPr>
      </p:pic>
    </p:spTree>
    <p:extLst>
      <p:ext uri="{BB962C8B-B14F-4D97-AF65-F5344CB8AC3E}">
        <p14:creationId xmlns:p14="http://schemas.microsoft.com/office/powerpoint/2010/main" val="345910988"/>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3048000" y="1979399"/>
            <a:ext cx="6096000" cy="3170099"/>
          </a:xfrm>
          <a:prstGeom prst="rect">
            <a:avLst/>
          </a:prstGeom>
        </p:spPr>
        <p:txBody>
          <a:bodyPr>
            <a:spAutoFit/>
          </a:bodyPr>
          <a:lstStyle/>
          <a:p>
            <a:r>
              <a:rPr lang="fr-FR" sz="4000" b="1" dirty="0"/>
              <a:t>Vous saurez désormais tout sur le zizi grâce à l’enquête un peu particulière qu'a mené un spécialiste du sexe masculin.</a:t>
            </a:r>
          </a:p>
        </p:txBody>
      </p:sp>
    </p:spTree>
    <p:extLst>
      <p:ext uri="{BB962C8B-B14F-4D97-AF65-F5344CB8AC3E}">
        <p14:creationId xmlns:p14="http://schemas.microsoft.com/office/powerpoint/2010/main" val="3359923256"/>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093304" y="1607890"/>
            <a:ext cx="10005391" cy="3970318"/>
          </a:xfrm>
          <a:prstGeom prst="rect">
            <a:avLst/>
          </a:prstGeom>
        </p:spPr>
        <p:txBody>
          <a:bodyPr wrap="square">
            <a:spAutoFit/>
          </a:bodyPr>
          <a:lstStyle/>
          <a:p>
            <a:r>
              <a:rPr lang="fr-FR" sz="2800" b="1" dirty="0"/>
              <a:t>Sept. Comme les sept nains. Comme le jeu des sept familles. Comme le chiffre de la perfection dans la religion catholique. Ou comme les sept types de pénis qui existent à travers le monde. Selon une récente étude, le sexe masculin se décline en sept versions différentes, pas une de plus, pas une de moins, comme l’explique Darren Breen, le directeur de l’entreprise britannique </a:t>
            </a:r>
            <a:r>
              <a:rPr lang="fr-FR" sz="2800" b="1" dirty="0" err="1"/>
              <a:t>iMEDicare</a:t>
            </a:r>
            <a:r>
              <a:rPr lang="fr-FR" sz="2800" b="1" dirty="0"/>
              <a:t> LTD, spécialisée dans les dispositifs et accessoires médicaux pour les personnes souffrant de désagrément lié au pénis.</a:t>
            </a:r>
          </a:p>
        </p:txBody>
      </p:sp>
    </p:spTree>
    <p:extLst>
      <p:ext uri="{BB962C8B-B14F-4D97-AF65-F5344CB8AC3E}">
        <p14:creationId xmlns:p14="http://schemas.microsoft.com/office/powerpoint/2010/main" val="2472457427"/>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1106554" y="1212996"/>
            <a:ext cx="9978887" cy="4401205"/>
          </a:xfrm>
          <a:prstGeom prst="rect">
            <a:avLst/>
          </a:prstGeom>
        </p:spPr>
        <p:txBody>
          <a:bodyPr wrap="square">
            <a:spAutoFit/>
          </a:bodyPr>
          <a:lstStyle/>
          <a:p>
            <a:r>
              <a:rPr lang="fr-FR" sz="2800" b="1" dirty="0"/>
              <a:t>L’expert distingue sept grandes catégories de verges, quand elles sont en érection. Et elles n’ont (presque) rien à voir avec “Le vrai, le faux, le laid, le beau, le dur, le mou, qui a un grand cou…”. Elles sont plutôt en forme de crayon, de marteau, de saucisse ou encore de cornet de glace. Darren Breen les a répertoriés dans une interview accordée </a:t>
            </a:r>
            <a:r>
              <a:rPr lang="fr-FR" sz="2800" b="1" dirty="0" err="1"/>
              <a:t>MailOnline</a:t>
            </a:r>
            <a:r>
              <a:rPr lang="fr-FR" sz="2800" b="1" dirty="0"/>
              <a:t>. On visualise très bien son propos sans avoir à faire dessin, bien que les caractéristiques soient globalement les mêmes pour toutes. Inutile de préciser que Darren Breen n’a pas observé TOUS les pénis du monde et qu’il en manque très certainement </a:t>
            </a:r>
            <a:r>
              <a:rPr lang="fr-FR" sz="2800" b="1" dirty="0" err="1"/>
              <a:t>quelqu</a:t>
            </a:r>
            <a:r>
              <a:rPr lang="fr-FR" sz="2800" b="1" dirty="0"/>
              <a:t>-uns.</a:t>
            </a:r>
          </a:p>
        </p:txBody>
      </p:sp>
    </p:spTree>
    <p:extLst>
      <p:ext uri="{BB962C8B-B14F-4D97-AF65-F5344CB8AC3E}">
        <p14:creationId xmlns:p14="http://schemas.microsoft.com/office/powerpoint/2010/main" val="1605659658"/>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3102819" y="553554"/>
            <a:ext cx="5840978" cy="6273643"/>
          </a:xfrm>
          <a:prstGeom prst="rect">
            <a:avLst/>
          </a:prstGeom>
          <a:effectLst>
            <a:softEdge rad="127000"/>
          </a:effectLst>
        </p:spPr>
      </p:pic>
      <p:sp>
        <p:nvSpPr>
          <p:cNvPr id="3" name="Rectangle 2"/>
          <p:cNvSpPr/>
          <p:nvPr/>
        </p:nvSpPr>
        <p:spPr>
          <a:xfrm>
            <a:off x="2975308" y="453694"/>
            <a:ext cx="6096000" cy="2677656"/>
          </a:xfrm>
          <a:prstGeom prst="rect">
            <a:avLst/>
          </a:prstGeom>
        </p:spPr>
        <p:txBody>
          <a:bodyPr>
            <a:spAutoFit/>
          </a:bodyPr>
          <a:lstStyle/>
          <a:p>
            <a:r>
              <a:rPr lang="fr-FR" sz="2800" b="1" dirty="0">
                <a:ln>
                  <a:solidFill>
                    <a:srgbClr val="FF0000"/>
                  </a:solidFill>
                </a:ln>
              </a:rPr>
              <a:t>Le concombre</a:t>
            </a:r>
          </a:p>
          <a:p>
            <a:endParaRPr lang="fr-FR" sz="2800" b="1" dirty="0">
              <a:ln>
                <a:solidFill>
                  <a:srgbClr val="FF0000"/>
                </a:solidFill>
              </a:ln>
            </a:endParaRPr>
          </a:p>
          <a:p>
            <a:r>
              <a:rPr lang="fr-FR" sz="2800" b="1" dirty="0">
                <a:ln>
                  <a:solidFill>
                    <a:srgbClr val="FF0000"/>
                  </a:solidFill>
                </a:ln>
              </a:rPr>
              <a:t>Un classique, que Darren Breen décrit comme “épais tout en long avec une longueur décente. Il est plus épais que le pénis habituel”.</a:t>
            </a:r>
          </a:p>
        </p:txBody>
      </p:sp>
    </p:spTree>
    <p:extLst>
      <p:ext uri="{BB962C8B-B14F-4D97-AF65-F5344CB8AC3E}">
        <p14:creationId xmlns:p14="http://schemas.microsoft.com/office/powerpoint/2010/main" val="3303808839"/>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par>
                                <p:cTn id="19" presetID="56" presetClass="entr" presetSubtype="0" fill="hold" nodeType="withEffect">
                                  <p:stCondLst>
                                    <p:cond delay="0"/>
                                  </p:stCondLst>
                                  <p:iterate type="lt">
                                    <p:tmPct val="10000"/>
                                  </p:iterate>
                                  <p:childTnLst>
                                    <p:set>
                                      <p:cBhvr>
                                        <p:cTn id="20" dur="1" fill="hold">
                                          <p:stCondLst>
                                            <p:cond delay="0"/>
                                          </p:stCondLst>
                                        </p:cTn>
                                        <p:tgtEl>
                                          <p:spTgt spid="3">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2" end="2"/>
                                            </p:txEl>
                                          </p:spTgt>
                                        </p:tgtEl>
                                        <p:attrNameLst>
                                          <p:attrName>ppt_w</p:attrName>
                                        </p:attrNameLst>
                                      </p:cBhvr>
                                    </p:anim>
                                    <p:anim by="(#ppt_w*0.50)" calcmode="lin" valueType="num">
                                      <p:cBhvr>
                                        <p:cTn id="22" dur="500" decel="50000" autoRev="1" fill="hold">
                                          <p:stCondLst>
                                            <p:cond delay="0"/>
                                          </p:stCondLst>
                                        </p:cTn>
                                        <p:tgtEl>
                                          <p:spTgt spid="3">
                                            <p:txEl>
                                              <p:pRg st="2" end="2"/>
                                            </p:txEl>
                                          </p:spTgt>
                                        </p:tgtEl>
                                        <p:attrNameLst>
                                          <p:attrName>ppt_x</p:attrName>
                                        </p:attrNameLst>
                                      </p:cBhvr>
                                    </p:anim>
                                    <p:anim from="(-#ppt_h/2)" to="(#ppt_y)" calcmode="lin" valueType="num">
                                      <p:cBhvr>
                                        <p:cTn id="23" dur="1000" fill="hold">
                                          <p:stCondLst>
                                            <p:cond delay="0"/>
                                          </p:stCondLst>
                                        </p:cTn>
                                        <p:tgtEl>
                                          <p:spTgt spid="3">
                                            <p:txEl>
                                              <p:pRg st="2" end="2"/>
                                            </p:txEl>
                                          </p:spTgt>
                                        </p:tgtEl>
                                        <p:attrNameLst>
                                          <p:attrName>ppt_y</p:attrName>
                                        </p:attrNameLst>
                                      </p:cBhvr>
                                    </p:anim>
                                    <p:animRot by="21600000">
                                      <p:cBhvr>
                                        <p:cTn id="2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742659" y="1894312"/>
            <a:ext cx="8706678" cy="3108543"/>
          </a:xfrm>
          <a:prstGeom prst="rect">
            <a:avLst/>
          </a:prstGeom>
        </p:spPr>
        <p:txBody>
          <a:bodyPr wrap="square">
            <a:spAutoFit/>
          </a:bodyPr>
          <a:lstStyle/>
          <a:p>
            <a:r>
              <a:rPr lang="fr-FR" sz="2800" b="1" dirty="0"/>
              <a:t>La saucisse</a:t>
            </a:r>
          </a:p>
          <a:p>
            <a:endParaRPr lang="fr-FR" sz="2800" b="1" dirty="0"/>
          </a:p>
          <a:p>
            <a:r>
              <a:rPr lang="fr-FR" sz="2800" b="1" dirty="0"/>
              <a:t>Ou la petite sœur du concombre, celle-ci est la plus répandue selon l’expert. Elle est “d’épaisseur et de longueur moyenne, avec une circonférence uniforme sur toute la longueur et qui est assez typique”. Ni plus, ni moins.</a:t>
            </a:r>
          </a:p>
        </p:txBody>
      </p:sp>
    </p:spTree>
    <p:extLst>
      <p:ext uri="{BB962C8B-B14F-4D97-AF65-F5344CB8AC3E}">
        <p14:creationId xmlns:p14="http://schemas.microsoft.com/office/powerpoint/2010/main" val="3699393400"/>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1045418" y="950769"/>
            <a:ext cx="10059903" cy="4832092"/>
          </a:xfrm>
          <a:prstGeom prst="rect">
            <a:avLst/>
          </a:prstGeom>
        </p:spPr>
        <p:txBody>
          <a:bodyPr wrap="square">
            <a:spAutoFit/>
          </a:bodyPr>
          <a:lstStyle/>
          <a:p>
            <a:r>
              <a:rPr lang="fr-FR" sz="2800" b="1" dirty="0"/>
              <a:t>Le marteau</a:t>
            </a:r>
          </a:p>
          <a:p>
            <a:endParaRPr lang="fr-FR" sz="2800" b="1" dirty="0"/>
          </a:p>
          <a:p>
            <a:r>
              <a:rPr lang="fr-FR" sz="2800" b="1" dirty="0"/>
              <a:t>Visualisez le marteau de Thor, et bien vous avez le pénis en forme de marteau. “Un corps plus fin qui conduit à une tête plus large”, souligne l’expert. “Il s’agit d’une base étroite s’élargissant à un gland très large - la gravité rend plus difficile la levée du ciel par ce type de pénis en érection. Ressemble un peu à un champignon avec une tige de base étroite. Le gland est exceptionnellement large.” Un champignon ? C’est d’ailleurs comme tel que </a:t>
            </a:r>
            <a:r>
              <a:rPr lang="fr-FR" sz="2800" b="1" dirty="0" err="1"/>
              <a:t>tormy</a:t>
            </a:r>
            <a:r>
              <a:rPr lang="fr-FR" sz="2800" b="1" dirty="0"/>
              <a:t> Daniels, l’actrice </a:t>
            </a:r>
            <a:r>
              <a:rPr lang="fr-FR" sz="2800" b="1" dirty="0" err="1"/>
              <a:t>prono</a:t>
            </a:r>
            <a:r>
              <a:rPr lang="fr-FR" sz="2800" b="1" dirty="0"/>
              <a:t> qui eu des relations sexuelles avec Donald </a:t>
            </a:r>
            <a:r>
              <a:rPr lang="fr-FR" sz="2800" b="1" dirty="0" err="1"/>
              <a:t>Trump</a:t>
            </a:r>
            <a:r>
              <a:rPr lang="fr-FR" sz="2800" b="1" dirty="0"/>
              <a:t> décrit le sexe du président des Etats-Unis.</a:t>
            </a:r>
          </a:p>
        </p:txBody>
      </p:sp>
    </p:spTree>
    <p:extLst>
      <p:ext uri="{BB962C8B-B14F-4D97-AF65-F5344CB8AC3E}">
        <p14:creationId xmlns:p14="http://schemas.microsoft.com/office/powerpoint/2010/main" val="448674507"/>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a:stretch>
            <a:fillRect/>
          </a:stretch>
        </p:blipFill>
        <p:spPr>
          <a:xfrm>
            <a:off x="2228400" y="422452"/>
            <a:ext cx="7735200" cy="6404746"/>
          </a:xfrm>
          <a:prstGeom prst="rect">
            <a:avLst/>
          </a:prstGeom>
          <a:effectLst>
            <a:softEdge rad="127000"/>
          </a:effectLst>
        </p:spPr>
      </p:pic>
    </p:spTree>
    <p:extLst>
      <p:ext uri="{BB962C8B-B14F-4D97-AF65-F5344CB8AC3E}">
        <p14:creationId xmlns:p14="http://schemas.microsoft.com/office/powerpoint/2010/main" val="2491141890"/>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113182" y="997553"/>
            <a:ext cx="9965635" cy="4832092"/>
          </a:xfrm>
          <a:prstGeom prst="rect">
            <a:avLst/>
          </a:prstGeom>
        </p:spPr>
        <p:txBody>
          <a:bodyPr wrap="square">
            <a:spAutoFit/>
          </a:bodyPr>
          <a:lstStyle/>
          <a:p>
            <a:r>
              <a:rPr lang="fr-FR" sz="2800" b="1" dirty="0"/>
              <a:t>La banane</a:t>
            </a:r>
          </a:p>
          <a:p>
            <a:endParaRPr lang="fr-FR" sz="2800" b="1" dirty="0"/>
          </a:p>
          <a:p>
            <a:r>
              <a:rPr lang="fr-FR" sz="2800" b="1" dirty="0"/>
              <a:t>Compliqué de faire plus explicite que le sexe en forme de banane. Celui-ci comporte une courbe “à gauche ou à droite naturellement provoquée par une blessure. Cela peut être une courbe congénitale - alors ils naissent avec, ou elle est acquise et appelée maladie de </a:t>
            </a:r>
            <a:r>
              <a:rPr lang="fr-FR" sz="2800" b="1" dirty="0" err="1"/>
              <a:t>Peyronie</a:t>
            </a:r>
            <a:r>
              <a:rPr lang="fr-FR" sz="2800" b="1" dirty="0"/>
              <a:t>. Sept pour cent des hommes auront un épisode de </a:t>
            </a:r>
            <a:r>
              <a:rPr lang="fr-FR" sz="2800" b="1" dirty="0" err="1"/>
              <a:t>peyronie</a:t>
            </a:r>
            <a:r>
              <a:rPr lang="fr-FR" sz="2800" b="1" dirty="0"/>
              <a:t> à un moment de leur vie, et cela est dû à un excès de tissu cicatriciel se développant à la suite d’une blessure pouvant entraîner une déformation latérale ou la forme d’un sablier”</a:t>
            </a:r>
          </a:p>
        </p:txBody>
      </p:sp>
    </p:spTree>
    <p:extLst>
      <p:ext uri="{BB962C8B-B14F-4D97-AF65-F5344CB8AC3E}">
        <p14:creationId xmlns:p14="http://schemas.microsoft.com/office/powerpoint/2010/main" val="3985647835"/>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448797" y="34985"/>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344743" y="539909"/>
            <a:ext cx="11502514" cy="5957149"/>
          </a:xfrm>
          <a:prstGeom prst="rect">
            <a:avLst/>
          </a:prstGeom>
          <a:effectLst>
            <a:softEdge rad="127000"/>
          </a:effectLst>
        </p:spPr>
      </p:pic>
    </p:spTree>
    <p:extLst>
      <p:ext uri="{BB962C8B-B14F-4D97-AF65-F5344CB8AC3E}">
        <p14:creationId xmlns:p14="http://schemas.microsoft.com/office/powerpoint/2010/main" val="1017059289"/>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045419" y="1894312"/>
            <a:ext cx="9912626" cy="3108543"/>
          </a:xfrm>
          <a:prstGeom prst="rect">
            <a:avLst/>
          </a:prstGeom>
        </p:spPr>
        <p:txBody>
          <a:bodyPr wrap="square">
            <a:spAutoFit/>
          </a:bodyPr>
          <a:lstStyle/>
          <a:p>
            <a:r>
              <a:rPr lang="fr-FR" sz="2800" b="1" dirty="0"/>
              <a:t>Le cône</a:t>
            </a:r>
          </a:p>
          <a:p>
            <a:endParaRPr lang="fr-FR" sz="2800" b="1" dirty="0"/>
          </a:p>
          <a:p>
            <a:r>
              <a:rPr lang="fr-FR" sz="2800" b="1" dirty="0"/>
              <a:t>Le cône à deux boules ou la forme la plus problématique. "Elle voit un rétrécissement linéaire de la tige jusqu’à la pointe d’un crayon.” Cela peut être lié à un “phimosis” - ou à un resserrement du prépuce, “ce qui entrave littéralement l’expansion normale de la tête du pénis”, constate l’expert.</a:t>
            </a:r>
          </a:p>
        </p:txBody>
      </p:sp>
    </p:spTree>
    <p:extLst>
      <p:ext uri="{BB962C8B-B14F-4D97-AF65-F5344CB8AC3E}">
        <p14:creationId xmlns:p14="http://schemas.microsoft.com/office/powerpoint/2010/main" val="181412766"/>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2" name="Rectangle 1"/>
          <p:cNvSpPr/>
          <p:nvPr/>
        </p:nvSpPr>
        <p:spPr>
          <a:xfrm>
            <a:off x="3047998" y="2074771"/>
            <a:ext cx="6096000" cy="2677656"/>
          </a:xfrm>
          <a:prstGeom prst="rect">
            <a:avLst/>
          </a:prstGeom>
        </p:spPr>
        <p:txBody>
          <a:bodyPr>
            <a:spAutoFit/>
          </a:bodyPr>
          <a:lstStyle/>
          <a:p>
            <a:r>
              <a:rPr lang="fr-FR" sz="2800" b="1" dirty="0"/>
              <a:t>Le poivron</a:t>
            </a:r>
          </a:p>
          <a:p>
            <a:endParaRPr lang="fr-FR" sz="2800" b="1" dirty="0"/>
          </a:p>
          <a:p>
            <a:r>
              <a:rPr lang="fr-FR" sz="2800" b="1" dirty="0"/>
              <a:t>“Inhabituellement court” et “exceptionnellement épais sur toute la longueur, dites bonjour à la verge poivron.</a:t>
            </a:r>
          </a:p>
        </p:txBody>
      </p:sp>
    </p:spTree>
    <p:extLst>
      <p:ext uri="{BB962C8B-B14F-4D97-AF65-F5344CB8AC3E}">
        <p14:creationId xmlns:p14="http://schemas.microsoft.com/office/powerpoint/2010/main" val="1665034901"/>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3048000" y="1659285"/>
            <a:ext cx="6096000" cy="3539430"/>
          </a:xfrm>
          <a:prstGeom prst="rect">
            <a:avLst/>
          </a:prstGeom>
        </p:spPr>
        <p:txBody>
          <a:bodyPr>
            <a:spAutoFit/>
          </a:bodyPr>
          <a:lstStyle/>
          <a:p>
            <a:r>
              <a:rPr lang="fr-FR" sz="2800" b="1" dirty="0"/>
              <a:t>Le crayon</a:t>
            </a:r>
          </a:p>
          <a:p>
            <a:endParaRPr lang="fr-FR" sz="2800" b="1" dirty="0"/>
          </a:p>
          <a:p>
            <a:r>
              <a:rPr lang="fr-FR" sz="2800" b="1" dirty="0"/>
              <a:t>“De circonférence uniforme longue et mince avec un gland étroit (tête plus ronde du pénis)”, sa longueur peut varier, “mais elle est très longue et généralement plus fine que la moyenne".</a:t>
            </a:r>
          </a:p>
        </p:txBody>
      </p:sp>
    </p:spTree>
    <p:extLst>
      <p:ext uri="{BB962C8B-B14F-4D97-AF65-F5344CB8AC3E}">
        <p14:creationId xmlns:p14="http://schemas.microsoft.com/office/powerpoint/2010/main" val="4072710280"/>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2014328" y="400110"/>
            <a:ext cx="8163339" cy="6132557"/>
          </a:xfrm>
          <a:prstGeom prst="rect">
            <a:avLst/>
          </a:prstGeom>
          <a:effectLst>
            <a:softEdge rad="127000"/>
          </a:effectLst>
        </p:spPr>
      </p:pic>
    </p:spTree>
    <p:extLst>
      <p:ext uri="{BB962C8B-B14F-4D97-AF65-F5344CB8AC3E}">
        <p14:creationId xmlns:p14="http://schemas.microsoft.com/office/powerpoint/2010/main" val="2946381005"/>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2" name="Rectangle 1"/>
          <p:cNvSpPr/>
          <p:nvPr/>
        </p:nvSpPr>
        <p:spPr>
          <a:xfrm>
            <a:off x="1045419" y="1247981"/>
            <a:ext cx="10257183" cy="4401205"/>
          </a:xfrm>
          <a:prstGeom prst="rect">
            <a:avLst/>
          </a:prstGeom>
        </p:spPr>
        <p:txBody>
          <a:bodyPr wrap="square">
            <a:spAutoFit/>
          </a:bodyPr>
          <a:lstStyle/>
          <a:p>
            <a:r>
              <a:rPr lang="fr-FR" sz="4000" b="1" dirty="0"/>
              <a:t>Malgré ces quelques précisions, impossible de certifier que l’on sait désormais “tout, tout sur le zizi” qui renferme - très certainement - encore de nombreux secrets</a:t>
            </a:r>
            <a:r>
              <a:rPr lang="fr-FR" sz="4000" b="1" dirty="0" smtClean="0"/>
              <a:t>. Vous pensiez voir plus ? Et bien non , rien de pornographique , désolé pour les personnes prudes , prête à crier haro sur Lande </a:t>
            </a:r>
            <a:r>
              <a:rPr lang="fr-FR" sz="4000" b="1" dirty="0" err="1" smtClean="0"/>
              <a:t>mdr</a:t>
            </a:r>
            <a:r>
              <a:rPr lang="fr-FR" sz="4000" b="1" dirty="0" smtClean="0"/>
              <a:t> ! Que des explications !! </a:t>
            </a:r>
            <a:endParaRPr lang="fr-FR" sz="4000" b="1" dirty="0"/>
          </a:p>
        </p:txBody>
      </p:sp>
    </p:spTree>
    <p:extLst>
      <p:ext uri="{BB962C8B-B14F-4D97-AF65-F5344CB8AC3E}">
        <p14:creationId xmlns:p14="http://schemas.microsoft.com/office/powerpoint/2010/main" val="3031997027"/>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922051" y="461665"/>
            <a:ext cx="10187227" cy="5632311"/>
          </a:xfrm>
          <a:prstGeom prst="rect">
            <a:avLst/>
          </a:prstGeom>
        </p:spPr>
        <p:txBody>
          <a:bodyPr wrap="square">
            <a:spAutoFit/>
          </a:bodyPr>
          <a:lstStyle/>
          <a:p>
            <a:r>
              <a:rPr lang="fr-FR" sz="7200" b="1" dirty="0" smtClean="0"/>
              <a:t>                C’était</a:t>
            </a:r>
          </a:p>
          <a:p>
            <a:r>
              <a:rPr lang="fr-FR" sz="7200" b="1" dirty="0" smtClean="0"/>
              <a:t>Selon </a:t>
            </a:r>
            <a:r>
              <a:rPr lang="fr-FR" sz="7200" b="1" dirty="0"/>
              <a:t>la science, il existe </a:t>
            </a:r>
            <a:endParaRPr lang="fr-FR" sz="7200" b="1" dirty="0" smtClean="0"/>
          </a:p>
          <a:p>
            <a:r>
              <a:rPr lang="fr-FR" sz="7200" b="1" dirty="0" smtClean="0"/>
              <a:t>  7 </a:t>
            </a:r>
            <a:r>
              <a:rPr lang="fr-FR" sz="7200" b="1" dirty="0"/>
              <a:t>types de </a:t>
            </a:r>
            <a:r>
              <a:rPr lang="fr-FR" sz="7200" b="1" dirty="0" smtClean="0"/>
              <a:t>pénis sur de </a:t>
            </a:r>
          </a:p>
          <a:p>
            <a:r>
              <a:rPr lang="fr-FR" sz="7200" b="1" dirty="0" smtClean="0"/>
              <a:t>l’humour et d’explications </a:t>
            </a:r>
          </a:p>
          <a:p>
            <a:r>
              <a:rPr lang="fr-FR" sz="7200" b="1" dirty="0" smtClean="0"/>
              <a:t>              par Lande</a:t>
            </a:r>
            <a:endParaRPr lang="fr-FR" sz="7200" b="1" dirty="0"/>
          </a:p>
        </p:txBody>
      </p:sp>
    </p:spTree>
    <p:extLst>
      <p:ext uri="{BB962C8B-B14F-4D97-AF65-F5344CB8AC3E}">
        <p14:creationId xmlns:p14="http://schemas.microsoft.com/office/powerpoint/2010/main" val="3732592203"/>
      </p:ext>
    </p:extLst>
  </p:cSld>
  <p:clrMapOvr>
    <a:masterClrMapping/>
  </p:clrMapOvr>
  <mc:AlternateContent xmlns:mc="http://schemas.openxmlformats.org/markup-compatibility/2006">
    <mc:Choice xmlns:p14="http://schemas.microsoft.com/office/powerpoint/2010/main" Requires="p14">
      <p:transition spd="slow" p14:dur="650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3">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3">
                                            <p:txEl>
                                              <p:pRg st="4" end="4"/>
                                            </p:txEl>
                                          </p:spTgt>
                                        </p:tgtEl>
                                        <p:attrNameLst>
                                          <p:attrName>ppt_w</p:attrName>
                                        </p:attrNameLst>
                                      </p:cBhvr>
                                    </p:anim>
                                    <p:anim by="(#ppt_w*0.50)" calcmode="lin" valueType="num">
                                      <p:cBhvr>
                                        <p:cTn id="73" dur="500" decel="50000" autoRev="1" fill="hold">
                                          <p:stCondLst>
                                            <p:cond delay="0"/>
                                          </p:stCondLst>
                                        </p:cTn>
                                        <p:tgtEl>
                                          <p:spTgt spid="3">
                                            <p:txEl>
                                              <p:pRg st="4" end="4"/>
                                            </p:txEl>
                                          </p:spTgt>
                                        </p:tgtEl>
                                        <p:attrNameLst>
                                          <p:attrName>ppt_x</p:attrName>
                                        </p:attrNameLst>
                                      </p:cBhvr>
                                    </p:anim>
                                    <p:anim from="(-#ppt_h/2)" to="(#ppt_y)" calcmode="lin" valueType="num">
                                      <p:cBhvr>
                                        <p:cTn id="74" dur="1000" fill="hold">
                                          <p:stCondLst>
                                            <p:cond delay="0"/>
                                          </p:stCondLst>
                                        </p:cTn>
                                        <p:tgtEl>
                                          <p:spTgt spid="3">
                                            <p:txEl>
                                              <p:pRg st="4" end="4"/>
                                            </p:txEl>
                                          </p:spTgt>
                                        </p:tgtEl>
                                        <p:attrNameLst>
                                          <p:attrName>ppt_y</p:attrName>
                                        </p:attrNameLst>
                                      </p:cBhvr>
                                    </p:anim>
                                    <p:animRot by="21600000">
                                      <p:cBhvr>
                                        <p:cTn id="75"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TotalTime>
  <Words>1157</Words>
  <Application>Microsoft Office PowerPoint</Application>
  <PresentationFormat>Grand écran</PresentationFormat>
  <Paragraphs>138</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2019-01-01T15:07:43Z</dcterms:created>
  <dcterms:modified xsi:type="dcterms:W3CDTF">2019-01-11T15:11:59Z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