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91" r:id="rId12"/>
    <p:sldId id="266" r:id="rId13"/>
    <p:sldId id="290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8" r:id="rId26"/>
    <p:sldId id="279" r:id="rId27"/>
    <p:sldId id="280" r:id="rId28"/>
    <p:sldId id="281" r:id="rId29"/>
    <p:sldId id="282" r:id="rId30"/>
    <p:sldId id="283" r:id="rId31"/>
    <p:sldId id="284" r:id="rId32"/>
    <p:sldId id="285" r:id="rId33"/>
    <p:sldId id="286" r:id="rId34"/>
    <p:sldId id="287" r:id="rId35"/>
    <p:sldId id="288" r:id="rId36"/>
    <p:sldId id="289" r:id="rId37"/>
    <p:sldId id="292" r:id="rId38"/>
    <p:sldId id="293" r:id="rId3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OlVbNAsakw9F+BQFh4OCMQ==" hashData="5kBPTduUgYQZdy3BMX3pHqAGXA1Q+mkrOjXnz/wndvCY9slUTUZNjfibqNB+RdxRhsY3fq1LJnd++MGb8O9TW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1A1A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809" autoAdjust="0"/>
    <p:restoredTop sz="94660"/>
  </p:normalViewPr>
  <p:slideViewPr>
    <p:cSldViewPr>
      <p:cViewPr varScale="1">
        <p:scale>
          <a:sx n="75" d="100"/>
          <a:sy n="75" d="100"/>
        </p:scale>
        <p:origin x="426" y="72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7F714-92DA-4CB8-9298-DA79827F671A}" type="datetimeFigureOut">
              <a:rPr lang="fr-FR" smtClean="0"/>
              <a:t>22/01/2019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13EA1C-0BE7-452E-BCBE-59F5B35B0062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>
        <p:circle/>
      </p:transition>
    </mc:Choice>
    <mc:Fallback>
      <p:transition spd="slow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7F714-92DA-4CB8-9298-DA79827F671A}" type="datetimeFigureOut">
              <a:rPr lang="fr-FR" smtClean="0"/>
              <a:t>22/01/2019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13EA1C-0BE7-452E-BCBE-59F5B35B0062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>
        <p:circle/>
      </p:transition>
    </mc:Choice>
    <mc:Fallback>
      <p:transition spd="slow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7F714-92DA-4CB8-9298-DA79827F671A}" type="datetimeFigureOut">
              <a:rPr lang="fr-FR" smtClean="0"/>
              <a:t>22/01/2019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13EA1C-0BE7-452E-BCBE-59F5B35B0062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>
        <p:circle/>
      </p:transition>
    </mc:Choice>
    <mc:Fallback>
      <p:transition spd="slow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7F714-92DA-4CB8-9298-DA79827F671A}" type="datetimeFigureOut">
              <a:rPr lang="fr-FR" smtClean="0"/>
              <a:t>22/01/2019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13EA1C-0BE7-452E-BCBE-59F5B35B0062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>
        <p:circle/>
      </p:transition>
    </mc:Choice>
    <mc:Fallback>
      <p:transition spd="slow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7F714-92DA-4CB8-9298-DA79827F671A}" type="datetimeFigureOut">
              <a:rPr lang="fr-FR" smtClean="0"/>
              <a:t>22/01/2019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13EA1C-0BE7-452E-BCBE-59F5B35B0062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>
        <p:circle/>
      </p:transition>
    </mc:Choice>
    <mc:Fallback>
      <p:transition spd="slow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7F714-92DA-4CB8-9298-DA79827F671A}" type="datetimeFigureOut">
              <a:rPr lang="fr-FR" smtClean="0"/>
              <a:t>22/01/2019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13EA1C-0BE7-452E-BCBE-59F5B35B0062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>
        <p:circle/>
      </p:transition>
    </mc:Choice>
    <mc:Fallback>
      <p:transition spd="slow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7F714-92DA-4CB8-9298-DA79827F671A}" type="datetimeFigureOut">
              <a:rPr lang="fr-FR" smtClean="0"/>
              <a:t>22/01/2019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13EA1C-0BE7-452E-BCBE-59F5B35B0062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>
        <p:circle/>
      </p:transition>
    </mc:Choice>
    <mc:Fallback>
      <p:transition spd="slow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7F714-92DA-4CB8-9298-DA79827F671A}" type="datetimeFigureOut">
              <a:rPr lang="fr-FR" smtClean="0"/>
              <a:t>22/01/2019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13EA1C-0BE7-452E-BCBE-59F5B35B0062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>
        <p:circle/>
      </p:transition>
    </mc:Choice>
    <mc:Fallback>
      <p:transition spd="slow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7F714-92DA-4CB8-9298-DA79827F671A}" type="datetimeFigureOut">
              <a:rPr lang="fr-FR" smtClean="0"/>
              <a:t>22/01/2019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13EA1C-0BE7-452E-BCBE-59F5B35B0062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>
        <p:circle/>
      </p:transition>
    </mc:Choice>
    <mc:Fallback>
      <p:transition spd="slow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7F714-92DA-4CB8-9298-DA79827F671A}" type="datetimeFigureOut">
              <a:rPr lang="fr-FR" smtClean="0"/>
              <a:t>22/01/2019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13EA1C-0BE7-452E-BCBE-59F5B35B0062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>
        <p:circle/>
      </p:transition>
    </mc:Choice>
    <mc:Fallback>
      <p:transition spd="slow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7F714-92DA-4CB8-9298-DA79827F671A}" type="datetimeFigureOut">
              <a:rPr lang="fr-FR" smtClean="0"/>
              <a:t>22/01/2019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13EA1C-0BE7-452E-BCBE-59F5B35B0062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>
        <p:circle/>
      </p:transition>
    </mc:Choice>
    <mc:Fallback>
      <p:transition spd="slow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tx1"/>
            </a:gs>
            <a:gs pos="50000">
              <a:schemeClr val="accent1">
                <a:lumMod val="45000"/>
                <a:lumOff val="55000"/>
              </a:schemeClr>
            </a:gs>
            <a:gs pos="62000">
              <a:schemeClr val="accent1">
                <a:lumMod val="45000"/>
                <a:lumOff val="55000"/>
              </a:schemeClr>
            </a:gs>
            <a:gs pos="90000">
              <a:srgbClr val="A1A1AB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07F714-92DA-4CB8-9298-DA79827F671A}" type="datetimeFigureOut">
              <a:rPr lang="fr-FR" smtClean="0"/>
              <a:t>22/01/2019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13EA1C-0BE7-452E-BCBE-59F5B35B0062}" type="slidenum">
              <a:rPr lang="fr-FR" smtClean="0"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6500">
        <p:circle/>
      </p:transition>
    </mc:Choice>
    <mc:Fallback>
      <p:transition spd="slow">
        <p:circl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4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pn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0975" y="0"/>
            <a:ext cx="10290049" cy="6858000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914400" y="2564904"/>
            <a:ext cx="10363200" cy="1470025"/>
          </a:xfrm>
        </p:spPr>
        <p:txBody>
          <a:bodyPr>
            <a:noAutofit/>
          </a:bodyPr>
          <a:lstStyle/>
          <a:p>
            <a:r>
              <a:rPr lang="fr-FR" sz="11500" dirty="0" smtClean="0">
                <a:solidFill>
                  <a:srgbClr val="FF0000"/>
                </a:solidFill>
                <a:effectLst>
                  <a:glow rad="101600">
                    <a:schemeClr val="bg1">
                      <a:lumMod val="50000"/>
                      <a:alpha val="60000"/>
                    </a:schemeClr>
                  </a:glow>
                  <a:reflection blurRad="6350" stA="50000" endA="300" endPos="50000" dist="60007" dir="5400000" sy="-100000" algn="bl" rotWithShape="0"/>
                </a:effectLst>
                <a:latin typeface="Harlow Solid Italic" panose="04030604020F02020D02" pitchFamily="82" charset="0"/>
              </a:rPr>
              <a:t>Qui sont les gilets jaunes par Lande</a:t>
            </a:r>
            <a:endParaRPr lang="fr-FR" sz="11500" dirty="0">
              <a:solidFill>
                <a:srgbClr val="FF0000"/>
              </a:solidFill>
              <a:effectLst>
                <a:glow rad="101600">
                  <a:schemeClr val="bg1">
                    <a:lumMod val="50000"/>
                    <a:alpha val="60000"/>
                  </a:schemeClr>
                </a:glow>
                <a:reflection blurRad="6350" stA="50000" endA="300" endPos="50000" dist="60007" dir="5400000" sy="-100000" algn="bl" rotWithShape="0"/>
              </a:effectLst>
              <a:latin typeface="Harlow Solid Italic" panose="04030604020F02020D02" pitchFamily="8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855630" y="188640"/>
            <a:ext cx="10480753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rgbClr val="FF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arlow Solid Italic" panose="04030604020F02020D02" pitchFamily="82" charset="0"/>
              </a:rPr>
              <a:t>Je compose pour vous avec ma douce et fidèle amie</a:t>
            </a:r>
            <a:endParaRPr lang="fr-FR" sz="4000" b="1" cap="none" spc="50" dirty="0">
              <a:ln w="0"/>
              <a:solidFill>
                <a:srgbClr val="FF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Harlow Solid Italic" panose="04030604020F02020D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197" y="0"/>
            <a:ext cx="12143233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>
        <p:circle/>
        <p:sndAc>
          <p:stSnd loop="1">
            <p:snd r:embed="rId2" name="492270_mouthuy_014.wav"/>
          </p:stSnd>
        </p:sndAc>
      </p:transition>
    </mc:Choice>
    <mc:Fallback>
      <p:transition spd="slow">
        <p:circle/>
        <p:sndAc>
          <p:stSnd loop="1">
            <p:snd r:embed="rId2" name="492270_mouthuy_014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1.jpg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6992" y="33456"/>
            <a:ext cx="4572000" cy="6857999"/>
          </a:xfrm>
          <a:ln w="190500">
            <a:noFill/>
          </a:ln>
          <a:effectLst>
            <a:softEdge rad="127000"/>
          </a:effectLst>
        </p:spPr>
      </p:pic>
      <p:pic>
        <p:nvPicPr>
          <p:cNvPr id="5" name="Image 4" descr="0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672064" y="161256"/>
            <a:ext cx="4401600" cy="66024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72571" y="72571"/>
            <a:ext cx="12003315" cy="6691085"/>
          </a:xfrm>
          <a:prstGeom prst="rect">
            <a:avLst/>
          </a:prstGeom>
          <a:noFill/>
          <a:ln w="190500">
            <a:solidFill>
              <a:srgbClr val="FFFF00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2.jpg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99456" y="1"/>
            <a:ext cx="4572000" cy="6857999"/>
          </a:xfrm>
          <a:effectLst>
            <a:softEdge rad="127000"/>
          </a:effectLst>
        </p:spPr>
      </p:pic>
      <p:pic>
        <p:nvPicPr>
          <p:cNvPr id="5" name="Image 4" descr="0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600056" y="1"/>
            <a:ext cx="4572000" cy="685800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598" y="0"/>
            <a:ext cx="12148804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3.jpg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99456" y="1"/>
            <a:ext cx="4572000" cy="6857999"/>
          </a:xfrm>
          <a:effectLst>
            <a:softEdge rad="127000"/>
          </a:effectLst>
        </p:spPr>
      </p:pic>
      <p:pic>
        <p:nvPicPr>
          <p:cNvPr id="5" name="Image 4" descr="03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744072" y="0"/>
            <a:ext cx="4572000" cy="685800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598" y="0"/>
            <a:ext cx="12148804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05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600056" y="13321"/>
            <a:ext cx="4572000" cy="685800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8" name="Espace réservé du contenu 7" descr="5.jpg"/>
          <p:cNvPicPr>
            <a:picLocks noGrp="1" noChangeAspect="1"/>
          </p:cNvPicPr>
          <p:nvPr>
            <p:ph idx="1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5275" y="25334"/>
            <a:ext cx="4575051" cy="6858000"/>
          </a:xfr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598" y="0"/>
            <a:ext cx="12148804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6.jpg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5275" y="20397"/>
            <a:ext cx="4575051" cy="6858000"/>
          </a:xfrm>
          <a:effectLst>
            <a:softEdge rad="127000"/>
          </a:effectLst>
        </p:spPr>
      </p:pic>
      <p:pic>
        <p:nvPicPr>
          <p:cNvPr id="5" name="Image 4" descr="06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528048" y="26843"/>
            <a:ext cx="4572000" cy="685800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598" y="0"/>
            <a:ext cx="12148804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7.jpg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27448" y="2"/>
            <a:ext cx="4572000" cy="6857999"/>
          </a:xfrm>
          <a:effectLst>
            <a:softEdge rad="127000"/>
          </a:effectLst>
        </p:spPr>
      </p:pic>
      <p:pic>
        <p:nvPicPr>
          <p:cNvPr id="5" name="Image 4" descr="07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600056" y="1"/>
            <a:ext cx="4572000" cy="685800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598" y="0"/>
            <a:ext cx="12148804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8.jpg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99456" y="1"/>
            <a:ext cx="4572000" cy="6857999"/>
          </a:xfrm>
          <a:effectLst>
            <a:softEdge rad="127000"/>
          </a:effectLst>
        </p:spPr>
      </p:pic>
      <p:pic>
        <p:nvPicPr>
          <p:cNvPr id="5" name="Image 4" descr="08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744072" y="1"/>
            <a:ext cx="4572000" cy="6858001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598" y="0"/>
            <a:ext cx="12148804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9.jpg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5440" y="1"/>
            <a:ext cx="4572000" cy="6857999"/>
          </a:xfrm>
          <a:effectLst>
            <a:softEdge rad="127000"/>
          </a:effectLst>
        </p:spPr>
      </p:pic>
      <p:pic>
        <p:nvPicPr>
          <p:cNvPr id="5" name="Image 4" descr="09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816080" y="0"/>
            <a:ext cx="4572001" cy="685800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598" y="0"/>
            <a:ext cx="12148804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Espace réservé du contenu 7" descr="12 1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498078" y="147681"/>
            <a:ext cx="6156177" cy="6757759"/>
          </a:xfrm>
          <a:effectLst>
            <a:softEdge rad="127000"/>
          </a:effectLst>
        </p:spPr>
      </p:pic>
      <p:pic>
        <p:nvPicPr>
          <p:cNvPr id="9" name="Image 8" descr="12.PNG"/>
          <p:cNvPicPr>
            <a:picLocks noChangeAspect="1"/>
          </p:cNvPicPr>
          <p:nvPr/>
        </p:nvPicPr>
        <p:blipFill rotWithShape="1">
          <a:blip r:embed="rId3" cstate="print"/>
          <a:srcRect l="28440" t="1155" r="26145" b="2673"/>
          <a:stretch/>
        </p:blipFill>
        <p:spPr>
          <a:xfrm>
            <a:off x="695401" y="243174"/>
            <a:ext cx="4308128" cy="6462187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598" y="0"/>
            <a:ext cx="12148804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2"/>
          <a:srcRect l="62994" t="-400" r="195" b="12201"/>
          <a:stretch/>
        </p:blipFill>
        <p:spPr>
          <a:xfrm>
            <a:off x="983432" y="280916"/>
            <a:ext cx="4671804" cy="6296168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5" name="Image 4" descr="10.PNG"/>
          <p:cNvPicPr>
            <a:picLocks noChangeAspect="1"/>
          </p:cNvPicPr>
          <p:nvPr/>
        </p:nvPicPr>
        <p:blipFill rotWithShape="1">
          <a:blip r:embed="rId3" cstate="print"/>
          <a:srcRect l="1" r="-680" b="9475"/>
          <a:stretch/>
        </p:blipFill>
        <p:spPr>
          <a:xfrm>
            <a:off x="6126915" y="345080"/>
            <a:ext cx="5400600" cy="616784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598" y="0"/>
            <a:ext cx="12148804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13.jpg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6733" y="-21885"/>
            <a:ext cx="4572000" cy="6857999"/>
          </a:xfrm>
          <a:effectLst>
            <a:softEdge rad="127000"/>
          </a:effectLst>
        </p:spPr>
      </p:pic>
      <p:pic>
        <p:nvPicPr>
          <p:cNvPr id="6" name="Image 5" descr="013.PNG"/>
          <p:cNvPicPr>
            <a:picLocks noChangeAspect="1"/>
          </p:cNvPicPr>
          <p:nvPr/>
        </p:nvPicPr>
        <p:blipFill rotWithShape="1">
          <a:blip r:embed="rId3" cstate="print"/>
          <a:srcRect r="662" b="3402"/>
          <a:stretch/>
        </p:blipFill>
        <p:spPr>
          <a:xfrm>
            <a:off x="6659733" y="116632"/>
            <a:ext cx="4536504" cy="6624736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21885"/>
            <a:ext cx="12148804" cy="793262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O14.PNG"/>
          <p:cNvPicPr>
            <a:picLocks noGrp="1" noChangeAspect="1"/>
          </p:cNvPicPr>
          <p:nvPr>
            <p:ph idx="1"/>
          </p:nvPr>
        </p:nvPicPr>
        <p:blipFill rotWithShape="1">
          <a:blip r:embed="rId2" cstate="print"/>
          <a:srcRect r="776" b="3800"/>
          <a:stretch/>
        </p:blipFill>
        <p:spPr>
          <a:xfrm>
            <a:off x="6600056" y="130324"/>
            <a:ext cx="4536503" cy="6597352"/>
          </a:xfrm>
          <a:effectLst>
            <a:softEdge rad="127000"/>
          </a:effectLst>
        </p:spPr>
      </p:pic>
      <p:pic>
        <p:nvPicPr>
          <p:cNvPr id="5" name="Image 4" descr="014.jp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99908" y="0"/>
            <a:ext cx="4572000" cy="685800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598" y="0"/>
            <a:ext cx="12148804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15.jpg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98352" y="-1442"/>
            <a:ext cx="4572000" cy="6857999"/>
          </a:xfrm>
          <a:effectLst>
            <a:softEdge rad="127000"/>
          </a:effectLst>
        </p:spPr>
      </p:pic>
      <p:pic>
        <p:nvPicPr>
          <p:cNvPr id="6" name="Image 5" descr="015.PNG"/>
          <p:cNvPicPr>
            <a:picLocks noChangeAspect="1"/>
          </p:cNvPicPr>
          <p:nvPr/>
        </p:nvPicPr>
        <p:blipFill rotWithShape="1">
          <a:blip r:embed="rId3" cstate="print"/>
          <a:srcRect l="-1574" t="-1701" r="776" b="11802"/>
          <a:stretch/>
        </p:blipFill>
        <p:spPr>
          <a:xfrm>
            <a:off x="6600056" y="269815"/>
            <a:ext cx="4608512" cy="6165304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598" y="0"/>
            <a:ext cx="12148804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16.jpg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99456" y="117366"/>
            <a:ext cx="4572000" cy="6857999"/>
          </a:xfrm>
          <a:effectLst>
            <a:softEdge rad="127000"/>
          </a:effectLst>
        </p:spPr>
      </p:pic>
      <p:pic>
        <p:nvPicPr>
          <p:cNvPr id="5" name="Image 4" descr="016.PNG"/>
          <p:cNvPicPr>
            <a:picLocks noChangeAspect="1"/>
          </p:cNvPicPr>
          <p:nvPr/>
        </p:nvPicPr>
        <p:blipFill rotWithShape="1">
          <a:blip r:embed="rId3" cstate="print"/>
          <a:srcRect l="-14516" t="-1700" r="-1612" b="7601"/>
          <a:stretch/>
        </p:blipFill>
        <p:spPr>
          <a:xfrm>
            <a:off x="6086422" y="100779"/>
            <a:ext cx="5266162" cy="655489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598" y="0"/>
            <a:ext cx="12148804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017.PNG"/>
          <p:cNvPicPr>
            <a:picLocks noChangeAspect="1"/>
          </p:cNvPicPr>
          <p:nvPr/>
        </p:nvPicPr>
        <p:blipFill rotWithShape="1">
          <a:blip r:embed="rId2" cstate="print"/>
          <a:srcRect r="-681" b="5900"/>
          <a:stretch/>
        </p:blipFill>
        <p:spPr>
          <a:xfrm>
            <a:off x="6131024" y="276030"/>
            <a:ext cx="5400599" cy="6453336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6" name="Image 5"/>
          <p:cNvPicPr>
            <a:picLocks noChangeAspect="1"/>
          </p:cNvPicPr>
          <p:nvPr/>
        </p:nvPicPr>
        <p:blipFill rotWithShape="1">
          <a:blip r:embed="rId3"/>
          <a:srcRect l="26602" t="3784" r="38630" b="20003"/>
          <a:stretch/>
        </p:blipFill>
        <p:spPr>
          <a:xfrm>
            <a:off x="767408" y="293542"/>
            <a:ext cx="4909440" cy="6277645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335" y="0"/>
            <a:ext cx="12149329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018.PNG"/>
          <p:cNvPicPr>
            <a:picLocks noChangeAspect="1"/>
          </p:cNvPicPr>
          <p:nvPr/>
        </p:nvPicPr>
        <p:blipFill rotWithShape="1">
          <a:blip r:embed="rId2" cstate="print"/>
          <a:srcRect l="-1" r="4039" b="12233"/>
          <a:stretch/>
        </p:blipFill>
        <p:spPr>
          <a:xfrm>
            <a:off x="5663952" y="256246"/>
            <a:ext cx="6296735" cy="634375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816" y="0"/>
            <a:ext cx="12148804" cy="6858000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7065" r="55344"/>
          <a:stretch/>
        </p:blipFill>
        <p:spPr>
          <a:xfrm>
            <a:off x="387783" y="282307"/>
            <a:ext cx="5276169" cy="6197090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19.jpg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27448" y="15326"/>
            <a:ext cx="4572001" cy="6858000"/>
          </a:xfrm>
          <a:effectLst>
            <a:softEdge rad="127000"/>
          </a:effectLst>
        </p:spPr>
      </p:pic>
      <p:pic>
        <p:nvPicPr>
          <p:cNvPr id="6" name="Image 5" descr="019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672064" y="31215"/>
            <a:ext cx="4572001" cy="685800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598" y="0"/>
            <a:ext cx="12148804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20.jpg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9951" y="0"/>
            <a:ext cx="4572000" cy="6857999"/>
          </a:xfrm>
          <a:effectLst>
            <a:softEdge rad="127000"/>
          </a:effectLst>
        </p:spPr>
      </p:pic>
      <p:pic>
        <p:nvPicPr>
          <p:cNvPr id="5" name="Image 4" descr="02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456040" y="0"/>
            <a:ext cx="4605699" cy="685800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598" y="0"/>
            <a:ext cx="12148804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21.jpg"/>
          <p:cNvPicPr>
            <a:picLocks noGrp="1" noChangeAspect="1"/>
          </p:cNvPicPr>
          <p:nvPr>
            <p:ph idx="1"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6950" r="-1765"/>
          <a:stretch/>
        </p:blipFill>
        <p:spPr>
          <a:xfrm>
            <a:off x="1055440" y="238336"/>
            <a:ext cx="4652685" cy="6381327"/>
          </a:xfrm>
          <a:effectLst>
            <a:softEdge rad="127000"/>
          </a:effectLst>
        </p:spPr>
      </p:pic>
      <p:pic>
        <p:nvPicPr>
          <p:cNvPr id="5" name="Image 4" descr="021.PNG"/>
          <p:cNvPicPr>
            <a:picLocks noChangeAspect="1"/>
          </p:cNvPicPr>
          <p:nvPr/>
        </p:nvPicPr>
        <p:blipFill rotWithShape="1">
          <a:blip r:embed="rId3" cstate="print"/>
          <a:srcRect r="2351" b="14150"/>
          <a:stretch/>
        </p:blipFill>
        <p:spPr>
          <a:xfrm>
            <a:off x="6456040" y="238336"/>
            <a:ext cx="4824536" cy="636240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598" y="0"/>
            <a:ext cx="12148804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022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423780" y="288032"/>
            <a:ext cx="8414617" cy="6281936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196" y="0"/>
            <a:ext cx="12148804" cy="6858000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9646" t="-101" r="15882" b="8502"/>
          <a:stretch/>
        </p:blipFill>
        <p:spPr>
          <a:xfrm>
            <a:off x="471451" y="288032"/>
            <a:ext cx="2952329" cy="6281936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23.jpg"/>
          <p:cNvPicPr>
            <a:picLocks noGrp="1" noChangeAspect="1"/>
          </p:cNvPicPr>
          <p:nvPr>
            <p:ph idx="1"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2349" t="13650" r="2415" b="-4598"/>
          <a:stretch/>
        </p:blipFill>
        <p:spPr>
          <a:xfrm>
            <a:off x="839416" y="276167"/>
            <a:ext cx="4824537" cy="6581833"/>
          </a:xfrm>
          <a:effectLst>
            <a:softEdge rad="127000"/>
          </a:effectLst>
        </p:spPr>
      </p:pic>
      <p:pic>
        <p:nvPicPr>
          <p:cNvPr id="5" name="Image 4" descr="023.PNG"/>
          <p:cNvPicPr>
            <a:picLocks noChangeAspect="1"/>
          </p:cNvPicPr>
          <p:nvPr/>
        </p:nvPicPr>
        <p:blipFill rotWithShape="1">
          <a:blip r:embed="rId3" cstate="print"/>
          <a:srcRect r="776" b="20749"/>
          <a:stretch/>
        </p:blipFill>
        <p:spPr>
          <a:xfrm>
            <a:off x="6240016" y="251894"/>
            <a:ext cx="5376378" cy="6453336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598" y="0"/>
            <a:ext cx="12148804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24.jpg"/>
          <p:cNvPicPr>
            <a:picLocks noGrp="1" noChangeAspect="1"/>
          </p:cNvPicPr>
          <p:nvPr>
            <p:ph idx="1"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776" b="11151"/>
          <a:stretch/>
        </p:blipFill>
        <p:spPr>
          <a:xfrm>
            <a:off x="983430" y="269116"/>
            <a:ext cx="4714013" cy="6331721"/>
          </a:xfrm>
          <a:effectLst>
            <a:softEdge rad="127000"/>
          </a:effectLst>
        </p:spPr>
      </p:pic>
      <p:pic>
        <p:nvPicPr>
          <p:cNvPr id="6" name="Image 5" descr="024.PNG"/>
          <p:cNvPicPr>
            <a:picLocks noChangeAspect="1"/>
          </p:cNvPicPr>
          <p:nvPr/>
        </p:nvPicPr>
        <p:blipFill rotWithShape="1">
          <a:blip r:embed="rId3" cstate="print"/>
          <a:srcRect r="776" b="8156"/>
          <a:stretch/>
        </p:blipFill>
        <p:spPr>
          <a:xfrm>
            <a:off x="6744072" y="291519"/>
            <a:ext cx="4536504" cy="6309319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598" y="0"/>
            <a:ext cx="12148804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25.jpg"/>
          <p:cNvPicPr>
            <a:picLocks noGrp="1" noChangeAspect="1"/>
          </p:cNvPicPr>
          <p:nvPr>
            <p:ph idx="1"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3150" b="15407"/>
          <a:stretch/>
        </p:blipFill>
        <p:spPr>
          <a:xfrm>
            <a:off x="1055440" y="202331"/>
            <a:ext cx="4896544" cy="6419564"/>
          </a:xfrm>
          <a:effectLst>
            <a:softEdge rad="127000"/>
          </a:effectLst>
        </p:spPr>
      </p:pic>
      <p:pic>
        <p:nvPicPr>
          <p:cNvPr id="5" name="Image 4" descr="025.PNG"/>
          <p:cNvPicPr>
            <a:picLocks noChangeAspect="1"/>
          </p:cNvPicPr>
          <p:nvPr/>
        </p:nvPicPr>
        <p:blipFill rotWithShape="1">
          <a:blip r:embed="rId3" cstate="print"/>
          <a:srcRect r="2351" b="5900"/>
          <a:stretch/>
        </p:blipFill>
        <p:spPr>
          <a:xfrm>
            <a:off x="6744072" y="202331"/>
            <a:ext cx="4464495" cy="6453337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598" y="0"/>
            <a:ext cx="12148804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26.jpg"/>
          <p:cNvPicPr>
            <a:picLocks noGrp="1" noChangeAspect="1"/>
          </p:cNvPicPr>
          <p:nvPr>
            <p:ph idx="1"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13250"/>
          <a:stretch/>
        </p:blipFill>
        <p:spPr>
          <a:xfrm>
            <a:off x="983432" y="247975"/>
            <a:ext cx="4896544" cy="6371591"/>
          </a:xfrm>
          <a:effectLst>
            <a:softEdge rad="127000"/>
          </a:effectLst>
        </p:spPr>
      </p:pic>
      <p:pic>
        <p:nvPicPr>
          <p:cNvPr id="5" name="Image 4" descr="026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672064" y="224435"/>
            <a:ext cx="4680520" cy="6409129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598" y="0"/>
            <a:ext cx="12148804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27.jpg"/>
          <p:cNvPicPr>
            <a:picLocks noGrp="1" noChangeAspect="1"/>
          </p:cNvPicPr>
          <p:nvPr>
            <p:ph idx="1"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575" b="14300"/>
          <a:stretch/>
        </p:blipFill>
        <p:spPr>
          <a:xfrm>
            <a:off x="983432" y="240070"/>
            <a:ext cx="4824536" cy="6301148"/>
          </a:xfrm>
          <a:effectLst>
            <a:softEdge rad="127000"/>
          </a:effectLst>
        </p:spPr>
      </p:pic>
      <p:pic>
        <p:nvPicPr>
          <p:cNvPr id="5" name="Image 4" descr="027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528048" y="180019"/>
            <a:ext cx="4872542" cy="6497961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598" y="0"/>
            <a:ext cx="12148804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28.jpg"/>
          <p:cNvPicPr>
            <a:picLocks noGrp="1" noChangeAspect="1"/>
          </p:cNvPicPr>
          <p:nvPr>
            <p:ph idx="1"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3150" b="17560"/>
          <a:stretch/>
        </p:blipFill>
        <p:spPr>
          <a:xfrm>
            <a:off x="839416" y="197552"/>
            <a:ext cx="5026105" cy="6425955"/>
          </a:xfrm>
          <a:effectLst>
            <a:softEdge rad="127000"/>
          </a:effectLst>
        </p:spPr>
      </p:pic>
      <p:pic>
        <p:nvPicPr>
          <p:cNvPr id="6" name="Image 5" descr="028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528048" y="229713"/>
            <a:ext cx="4896544" cy="6425955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598" y="0"/>
            <a:ext cx="12148804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29.jpg"/>
          <p:cNvPicPr>
            <a:picLocks noGrp="1" noChangeAspect="1"/>
          </p:cNvPicPr>
          <p:nvPr>
            <p:ph idx="1"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11091"/>
          <a:stretch/>
        </p:blipFill>
        <p:spPr>
          <a:xfrm>
            <a:off x="1127448" y="382352"/>
            <a:ext cx="4656278" cy="6205616"/>
          </a:xfrm>
          <a:effectLst>
            <a:softEdge rad="127000"/>
          </a:effectLst>
        </p:spPr>
      </p:pic>
      <p:pic>
        <p:nvPicPr>
          <p:cNvPr id="5" name="Image 4" descr="029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816080" y="270030"/>
            <a:ext cx="4211959" cy="6317938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598" y="0"/>
            <a:ext cx="12148804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30.PNG"/>
          <p:cNvPicPr>
            <a:picLocks noGrp="1" noChangeAspect="1"/>
          </p:cNvPicPr>
          <p:nvPr>
            <p:ph idx="1"/>
          </p:nvPr>
        </p:nvPicPr>
        <p:blipFill rotWithShape="1">
          <a:blip r:embed="rId2" cstate="print"/>
          <a:srcRect l="27706" t="3322" r="24271" b="2613"/>
          <a:stretch/>
        </p:blipFill>
        <p:spPr>
          <a:xfrm>
            <a:off x="983431" y="160944"/>
            <a:ext cx="4716637" cy="6530727"/>
          </a:xfrm>
          <a:effectLst>
            <a:softEdge rad="127000"/>
          </a:effectLst>
        </p:spPr>
      </p:pic>
      <p:pic>
        <p:nvPicPr>
          <p:cNvPr id="5" name="Image 4" descr="030.PNG"/>
          <p:cNvPicPr>
            <a:picLocks noChangeAspect="1"/>
          </p:cNvPicPr>
          <p:nvPr/>
        </p:nvPicPr>
        <p:blipFill rotWithShape="1">
          <a:blip r:embed="rId3" cstate="print"/>
          <a:srcRect r="662" b="8905"/>
          <a:stretch/>
        </p:blipFill>
        <p:spPr>
          <a:xfrm>
            <a:off x="6074455" y="166328"/>
            <a:ext cx="5574660" cy="6525344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598" y="0"/>
            <a:ext cx="12148804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31.jpg"/>
          <p:cNvPicPr>
            <a:picLocks noGrp="1" noChangeAspect="1"/>
          </p:cNvPicPr>
          <p:nvPr>
            <p:ph idx="1"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8001" b="13250"/>
          <a:stretch/>
        </p:blipFill>
        <p:spPr>
          <a:xfrm>
            <a:off x="695400" y="324373"/>
            <a:ext cx="5256584" cy="6209254"/>
          </a:xfrm>
          <a:effectLst>
            <a:softEdge rad="127000"/>
          </a:effectLst>
        </p:spPr>
      </p:pic>
      <p:pic>
        <p:nvPicPr>
          <p:cNvPr id="5" name="Image 4" descr="031.PNG"/>
          <p:cNvPicPr>
            <a:picLocks noChangeAspect="1"/>
          </p:cNvPicPr>
          <p:nvPr/>
        </p:nvPicPr>
        <p:blipFill rotWithShape="1">
          <a:blip r:embed="rId3" cstate="print"/>
          <a:srcRect r="776" b="16401"/>
          <a:stretch/>
        </p:blipFill>
        <p:spPr>
          <a:xfrm>
            <a:off x="6583906" y="274340"/>
            <a:ext cx="4995407" cy="630932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598" y="0"/>
            <a:ext cx="12148804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32.jpg"/>
          <p:cNvPicPr>
            <a:picLocks noGrp="1" noChangeAspect="1"/>
          </p:cNvPicPr>
          <p:nvPr>
            <p:ph idx="1"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3803" r="1575" b="5838"/>
          <a:stretch/>
        </p:blipFill>
        <p:spPr>
          <a:xfrm>
            <a:off x="1199456" y="259971"/>
            <a:ext cx="4680520" cy="6441122"/>
          </a:xfrm>
          <a:effectLst>
            <a:softEdge rad="127000"/>
          </a:effectLst>
        </p:spPr>
      </p:pic>
      <p:pic>
        <p:nvPicPr>
          <p:cNvPr id="6" name="Image 5" descr="032.PNG"/>
          <p:cNvPicPr>
            <a:picLocks noChangeAspect="1"/>
          </p:cNvPicPr>
          <p:nvPr/>
        </p:nvPicPr>
        <p:blipFill rotWithShape="1">
          <a:blip r:embed="rId3" cstate="print"/>
          <a:srcRect r="776" b="5900"/>
          <a:stretch/>
        </p:blipFill>
        <p:spPr>
          <a:xfrm>
            <a:off x="6672064" y="247757"/>
            <a:ext cx="4536504" cy="6453336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598" y="0"/>
            <a:ext cx="12148804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33.jpg"/>
          <p:cNvPicPr>
            <a:picLocks noGrp="1" noChangeAspect="1"/>
          </p:cNvPicPr>
          <p:nvPr>
            <p:ph idx="1"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575" b="10101"/>
          <a:stretch/>
        </p:blipFill>
        <p:spPr>
          <a:xfrm>
            <a:off x="1127448" y="231609"/>
            <a:ext cx="4608512" cy="6313983"/>
          </a:xfrm>
          <a:effectLst>
            <a:softEdge rad="127000"/>
          </a:effectLst>
        </p:spPr>
      </p:pic>
      <p:pic>
        <p:nvPicPr>
          <p:cNvPr id="5" name="Image 4" descr="033.PNG"/>
          <p:cNvPicPr>
            <a:picLocks noChangeAspect="1"/>
          </p:cNvPicPr>
          <p:nvPr/>
        </p:nvPicPr>
        <p:blipFill rotWithShape="1">
          <a:blip r:embed="rId3" cstate="print"/>
          <a:srcRect r="776" b="7677"/>
          <a:stretch/>
        </p:blipFill>
        <p:spPr>
          <a:xfrm>
            <a:off x="6600056" y="274340"/>
            <a:ext cx="4536503" cy="6309319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598" y="0"/>
            <a:ext cx="12148804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34.jpg"/>
          <p:cNvPicPr>
            <a:picLocks noGrp="1" noChangeAspect="1"/>
          </p:cNvPicPr>
          <p:nvPr>
            <p:ph idx="1"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575" b="10101"/>
          <a:stretch/>
        </p:blipFill>
        <p:spPr>
          <a:xfrm>
            <a:off x="1040587" y="227344"/>
            <a:ext cx="4664851" cy="6391170"/>
          </a:xfrm>
          <a:effectLst>
            <a:softEdge rad="127000"/>
          </a:effectLst>
        </p:spPr>
      </p:pic>
      <p:pic>
        <p:nvPicPr>
          <p:cNvPr id="5" name="Image 4" descr="034.PNG"/>
          <p:cNvPicPr>
            <a:picLocks noChangeAspect="1"/>
          </p:cNvPicPr>
          <p:nvPr/>
        </p:nvPicPr>
        <p:blipFill rotWithShape="1">
          <a:blip r:embed="rId3" cstate="print"/>
          <a:srcRect r="776" b="3800"/>
          <a:stretch/>
        </p:blipFill>
        <p:spPr>
          <a:xfrm>
            <a:off x="6456040" y="227344"/>
            <a:ext cx="4752528" cy="6403312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598" y="0"/>
            <a:ext cx="12148804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035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35960" y="238335"/>
            <a:ext cx="6233099" cy="6381329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6" name="Image 5"/>
          <p:cNvPicPr>
            <a:picLocks noChangeAspect="1"/>
          </p:cNvPicPr>
          <p:nvPr/>
        </p:nvPicPr>
        <p:blipFill rotWithShape="1">
          <a:blip r:embed="rId3"/>
          <a:srcRect l="4743" t="3476" r="50372" b="13576"/>
          <a:stretch/>
        </p:blipFill>
        <p:spPr>
          <a:xfrm>
            <a:off x="263352" y="440667"/>
            <a:ext cx="5472608" cy="5976664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383" y="0"/>
            <a:ext cx="12143233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36.jpg"/>
          <p:cNvPicPr>
            <a:picLocks noGrp="1" noChangeAspect="1"/>
          </p:cNvPicPr>
          <p:nvPr>
            <p:ph idx="1"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0107" r="1575" b="11091"/>
          <a:stretch/>
        </p:blipFill>
        <p:spPr>
          <a:xfrm>
            <a:off x="911424" y="248461"/>
            <a:ext cx="5300299" cy="6361077"/>
          </a:xfrm>
          <a:effectLst>
            <a:softEdge rad="127000"/>
          </a:effectLst>
        </p:spPr>
      </p:pic>
      <p:pic>
        <p:nvPicPr>
          <p:cNvPr id="5" name="Image 4" descr="036.PNG"/>
          <p:cNvPicPr>
            <a:picLocks noChangeAspect="1"/>
          </p:cNvPicPr>
          <p:nvPr/>
        </p:nvPicPr>
        <p:blipFill rotWithShape="1">
          <a:blip r:embed="rId3" cstate="print"/>
          <a:srcRect r="776" b="4851"/>
          <a:stretch/>
        </p:blipFill>
        <p:spPr>
          <a:xfrm>
            <a:off x="6888088" y="166328"/>
            <a:ext cx="4536504" cy="6525344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598" y="0"/>
            <a:ext cx="12148804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37.jpg"/>
          <p:cNvPicPr>
            <a:picLocks noGrp="1" noChangeAspect="1"/>
          </p:cNvPicPr>
          <p:nvPr>
            <p:ph idx="1"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575" b="14243"/>
          <a:stretch/>
        </p:blipFill>
        <p:spPr>
          <a:xfrm>
            <a:off x="983431" y="282111"/>
            <a:ext cx="4798845" cy="6267592"/>
          </a:xfrm>
          <a:effectLst>
            <a:softEdge rad="127000"/>
          </a:effectLst>
        </p:spPr>
      </p:pic>
      <p:pic>
        <p:nvPicPr>
          <p:cNvPr id="5" name="Image 4" descr="037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384032" y="221617"/>
            <a:ext cx="5154827" cy="6328086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598" y="0"/>
            <a:ext cx="12148804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chat-gilet-jaune-740x410.jpg"/>
          <p:cNvPicPr>
            <a:picLocks noGrp="1" noChangeAspect="1"/>
          </p:cNvPicPr>
          <p:nvPr>
            <p:ph idx="1"/>
          </p:nvPr>
        </p:nvPicPr>
        <p:blipFill rotWithShape="1">
          <a:blip r:embed="rId2" cstate="print"/>
          <a:srcRect l="26440" t="-2006" r="28673" b="3449"/>
          <a:stretch/>
        </p:blipFill>
        <p:spPr>
          <a:xfrm>
            <a:off x="3420459" y="0"/>
            <a:ext cx="5423069" cy="6597352"/>
          </a:xfr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383" y="0"/>
            <a:ext cx="12143233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0975" y="0"/>
            <a:ext cx="10290049" cy="6858000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914400" y="2564904"/>
            <a:ext cx="10363200" cy="1470025"/>
          </a:xfrm>
        </p:spPr>
        <p:txBody>
          <a:bodyPr>
            <a:noAutofit/>
          </a:bodyPr>
          <a:lstStyle/>
          <a:p>
            <a:r>
              <a:rPr lang="fr-FR" sz="11500" dirty="0" smtClean="0">
                <a:solidFill>
                  <a:srgbClr val="FF0000"/>
                </a:solidFill>
                <a:effectLst>
                  <a:glow rad="101600">
                    <a:schemeClr val="bg1">
                      <a:lumMod val="50000"/>
                      <a:alpha val="60000"/>
                    </a:schemeClr>
                  </a:glow>
                  <a:reflection blurRad="6350" stA="50000" endA="300" endPos="50000" dist="60007" dir="5400000" sy="-100000" algn="bl" rotWithShape="0"/>
                </a:effectLst>
                <a:latin typeface="Harlow Solid Italic" panose="04030604020F02020D02" pitchFamily="82" charset="0"/>
              </a:rPr>
              <a:t>C’était</a:t>
            </a:r>
            <a:br>
              <a:rPr lang="fr-FR" sz="11500" dirty="0" smtClean="0">
                <a:solidFill>
                  <a:srgbClr val="FF0000"/>
                </a:solidFill>
                <a:effectLst>
                  <a:glow rad="101600">
                    <a:schemeClr val="bg1">
                      <a:lumMod val="50000"/>
                      <a:alpha val="60000"/>
                    </a:schemeClr>
                  </a:glow>
                  <a:reflection blurRad="6350" stA="50000" endA="300" endPos="50000" dist="60007" dir="5400000" sy="-100000" algn="bl" rotWithShape="0"/>
                </a:effectLst>
                <a:latin typeface="Harlow Solid Italic" panose="04030604020F02020D02" pitchFamily="82" charset="0"/>
              </a:rPr>
            </a:br>
            <a:r>
              <a:rPr lang="fr-FR" sz="11500" dirty="0" smtClean="0">
                <a:solidFill>
                  <a:srgbClr val="FF0000"/>
                </a:solidFill>
                <a:effectLst>
                  <a:glow rad="101600">
                    <a:schemeClr val="bg1">
                      <a:lumMod val="50000"/>
                      <a:alpha val="60000"/>
                    </a:schemeClr>
                  </a:glow>
                  <a:reflection blurRad="6350" stA="50000" endA="300" endPos="50000" dist="60007" dir="5400000" sy="-100000" algn="bl" rotWithShape="0"/>
                </a:effectLst>
                <a:latin typeface="Harlow Solid Italic" panose="04030604020F02020D02" pitchFamily="82" charset="0"/>
              </a:rPr>
              <a:t>Qui sont les gilets jaunes par Lande</a:t>
            </a:r>
            <a:endParaRPr lang="fr-FR" sz="11500" dirty="0">
              <a:solidFill>
                <a:srgbClr val="FF0000"/>
              </a:solidFill>
              <a:effectLst>
                <a:glow rad="101600">
                  <a:schemeClr val="bg1">
                    <a:lumMod val="50000"/>
                    <a:alpha val="60000"/>
                  </a:schemeClr>
                </a:glow>
                <a:reflection blurRad="6350" stA="50000" endA="300" endPos="50000" dist="60007" dir="5400000" sy="-100000" algn="bl" rotWithShape="0"/>
              </a:effectLst>
              <a:latin typeface="Harlow Solid Italic" panose="04030604020F02020D02" pitchFamily="8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855630" y="188640"/>
            <a:ext cx="10480753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rgbClr val="FF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arlow Solid Italic" panose="04030604020F02020D02" pitchFamily="82" charset="0"/>
              </a:rPr>
              <a:t>Je compose pour vous avec ma douce et fidèle amie</a:t>
            </a:r>
            <a:endParaRPr lang="fr-FR" sz="4000" b="1" cap="none" spc="50" dirty="0">
              <a:ln w="0"/>
              <a:solidFill>
                <a:srgbClr val="FF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Harlow Solid Italic" panose="04030604020F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383" y="0"/>
            <a:ext cx="1214323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76651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175</TotalTime>
  <Words>28</Words>
  <Application>Microsoft Office PowerPoint</Application>
  <PresentationFormat>Grand écran</PresentationFormat>
  <Paragraphs>4</Paragraphs>
  <Slides>38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38</vt:i4>
      </vt:variant>
    </vt:vector>
  </HeadingPairs>
  <TitlesOfParts>
    <vt:vector size="42" baseType="lpstr">
      <vt:lpstr>Arial</vt:lpstr>
      <vt:lpstr>Calibri</vt:lpstr>
      <vt:lpstr>Harlow Solid Italic</vt:lpstr>
      <vt:lpstr>Thème Office</vt:lpstr>
      <vt:lpstr>Qui sont les gilets jaunes par Lande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C’était Qui sont les gilets jaunes par Lande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Lande</dc:creator>
  <cp:lastModifiedBy>Alain</cp:lastModifiedBy>
  <cp:revision>23</cp:revision>
  <dcterms:created xsi:type="dcterms:W3CDTF">2019-01-21T16:41:57Z</dcterms:created>
  <dcterms:modified xsi:type="dcterms:W3CDTF">2019-01-22T15:08:59Z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