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2"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o9mi2PkOXvfX0Gqxqah7g==" hashData="ONAMV/RpckPaWpgjrZ6ouZvNF6eeRH3oKwA3XPothnZSkHyAlsIgBjziBGd0kiRVv6LCiGeVjU3m/YpEzrPsD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5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68000">
              <a:schemeClr val="bg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6114" y="88569"/>
            <a:ext cx="11979784" cy="6738628"/>
          </a:xfrm>
          <a:prstGeom prst="rect">
            <a:avLst/>
          </a:prstGeom>
          <a:ln w="127000">
            <a:solidFill>
              <a:srgbClr val="FFFF00"/>
            </a:solidFill>
          </a:ln>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043134" cy="3139321"/>
          </a:xfrm>
          <a:prstGeom prst="rect">
            <a:avLst/>
          </a:prstGeom>
        </p:spPr>
        <p:txBody>
          <a:bodyPr wrap="none">
            <a:spAutoFit/>
          </a:bodyPr>
          <a:lstStyle/>
          <a:p>
            <a:r>
              <a:rPr lang="fr-FR" sz="6600" b="1" dirty="0"/>
              <a:t>Quelles citations </a:t>
            </a:r>
            <a:r>
              <a:rPr lang="fr-FR" sz="6600" b="1" dirty="0" smtClean="0"/>
              <a:t>parlent</a:t>
            </a:r>
          </a:p>
          <a:p>
            <a:r>
              <a:rPr lang="fr-FR" sz="6600" b="1" dirty="0" smtClean="0"/>
              <a:t> </a:t>
            </a:r>
            <a:r>
              <a:rPr lang="fr-FR" sz="6600" b="1" dirty="0"/>
              <a:t>de corps et de </a:t>
            </a:r>
            <a:r>
              <a:rPr lang="fr-FR" sz="6600" b="1" dirty="0" smtClean="0"/>
              <a:t>femme? N°2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491497_azerty92400_001.wav"/>
          </p:stSnd>
        </p:sndAc>
      </p:transition>
    </mc:Choice>
    <mc:Fallback xmlns="">
      <p:transition spd="slow" advTm="10000">
        <p:circle/>
        <p:sndAc>
          <p:stSnd loop="1">
            <p:snd r:embed="rId5" name="491497_azerty9240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596348" y="714792"/>
            <a:ext cx="10999304" cy="1846659"/>
          </a:xfrm>
          <a:prstGeom prst="rect">
            <a:avLst/>
          </a:prstGeom>
        </p:spPr>
        <p:txBody>
          <a:bodyPr wrap="square">
            <a:spAutoFit/>
          </a:bodyPr>
          <a:lstStyle/>
          <a:p>
            <a:endParaRPr lang="fr-FR" dirty="0"/>
          </a:p>
          <a:p>
            <a:r>
              <a:rPr lang="fr-FR" dirty="0"/>
              <a:t>    </a:t>
            </a:r>
            <a:r>
              <a:rPr lang="fr-FR" sz="3200" b="1" dirty="0"/>
              <a:t>Femme tu mets au monde un corps toujours pareil Le tien Tu es la ressemblance.</a:t>
            </a:r>
          </a:p>
          <a:p>
            <a:r>
              <a:rPr lang="fr-FR" sz="3200" b="1" dirty="0" smtClean="0"/>
              <a:t>Paul </a:t>
            </a:r>
            <a:r>
              <a:rPr lang="fr-FR" sz="3200" b="1" dirty="0"/>
              <a:t>Eluard </a:t>
            </a:r>
          </a:p>
        </p:txBody>
      </p:sp>
      <p:sp>
        <p:nvSpPr>
          <p:cNvPr id="11" name="Rectangle 10"/>
          <p:cNvSpPr/>
          <p:nvPr/>
        </p:nvSpPr>
        <p:spPr>
          <a:xfrm>
            <a:off x="596347" y="2368194"/>
            <a:ext cx="10999304" cy="3816429"/>
          </a:xfrm>
          <a:prstGeom prst="rect">
            <a:avLst/>
          </a:prstGeom>
        </p:spPr>
        <p:txBody>
          <a:bodyPr wrap="square">
            <a:spAutoFit/>
          </a:bodyPr>
          <a:lstStyle/>
          <a:p>
            <a:endParaRPr lang="fr-FR" dirty="0"/>
          </a:p>
          <a:p>
            <a:r>
              <a:rPr lang="fr-FR" sz="3200" b="1" dirty="0"/>
              <a:t>    Lorsqu'une femme ne vit pas suffisamment avec son corps, le corps finit par lui apparaître comme un ennemi.</a:t>
            </a:r>
          </a:p>
          <a:p>
            <a:r>
              <a:rPr lang="fr-FR" sz="3200" b="1" dirty="0"/>
              <a:t>    Milan </a:t>
            </a:r>
            <a:r>
              <a:rPr lang="fr-FR" sz="3200" b="1" dirty="0" smtClean="0"/>
              <a:t>Kundera</a:t>
            </a:r>
            <a:endParaRPr lang="fr-FR" sz="3200" b="1" dirty="0"/>
          </a:p>
          <a:p>
            <a:r>
              <a:rPr lang="fr-FR" sz="3200" b="1" dirty="0"/>
              <a:t>Milan Kundera</a:t>
            </a:r>
          </a:p>
          <a:p>
            <a:r>
              <a:rPr lang="fr-FR" sz="3200" b="1" dirty="0"/>
              <a:t>    Le corps d'une femme est un secret bien gardé et une longue histoire</a:t>
            </a:r>
            <a:r>
              <a:rPr lang="fr-FR" sz="3200" b="1" dirty="0" smtClean="0"/>
              <a:t>.</a:t>
            </a:r>
            <a:endParaRPr lang="fr-FR" sz="3200" b="1" dirty="0"/>
          </a:p>
          <a:p>
            <a:r>
              <a:rPr lang="fr-FR" sz="3200" b="1" dirty="0"/>
              <a:t>Jacques </a:t>
            </a:r>
            <a:r>
              <a:rPr lang="fr-FR" sz="3200" b="1" dirty="0" smtClean="0"/>
              <a:t>Chardonne</a:t>
            </a:r>
            <a:endParaRPr lang="fr-FR" sz="3200" b="1" dirty="0"/>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1">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1">
                                            <p:txEl>
                                              <p:pRg st="1" end="1"/>
                                            </p:txEl>
                                          </p:spTgt>
                                        </p:tgtEl>
                                        <p:attrNameLst>
                                          <p:attrName>ppt_w</p:attrName>
                                        </p:attrNameLst>
                                      </p:cBhvr>
                                    </p:anim>
                                    <p:anim by="(#ppt_w*0.50)" calcmode="lin" valueType="num">
                                      <p:cBhvr>
                                        <p:cTn id="32" dur="500" decel="50000" autoRev="1" fill="hold">
                                          <p:stCondLst>
                                            <p:cond delay="0"/>
                                          </p:stCondLst>
                                        </p:cTn>
                                        <p:tgtEl>
                                          <p:spTgt spid="11">
                                            <p:txEl>
                                              <p:pRg st="1" end="1"/>
                                            </p:txEl>
                                          </p:spTgt>
                                        </p:tgtEl>
                                        <p:attrNameLst>
                                          <p:attrName>ppt_x</p:attrName>
                                        </p:attrNameLst>
                                      </p:cBhvr>
                                    </p:anim>
                                    <p:anim from="(-#ppt_h/2)" to="(#ppt_y)" calcmode="lin" valueType="num">
                                      <p:cBhvr>
                                        <p:cTn id="33" dur="1000" fill="hold">
                                          <p:stCondLst>
                                            <p:cond delay="0"/>
                                          </p:stCondLst>
                                        </p:cTn>
                                        <p:tgtEl>
                                          <p:spTgt spid="11">
                                            <p:txEl>
                                              <p:pRg st="1" end="1"/>
                                            </p:txEl>
                                          </p:spTgt>
                                        </p:tgtEl>
                                        <p:attrNameLst>
                                          <p:attrName>ppt_y</p:attrName>
                                        </p:attrNameLst>
                                      </p:cBhvr>
                                    </p:anim>
                                    <p:animRot by="21600000">
                                      <p:cBhvr>
                                        <p:cTn id="34" dur="1000" fill="hold">
                                          <p:stCondLst>
                                            <p:cond delay="0"/>
                                          </p:stCondLst>
                                        </p:cTn>
                                        <p:tgtEl>
                                          <p:spTgt spid="11">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1">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1">
                                            <p:txEl>
                                              <p:pRg st="3" end="3"/>
                                            </p:txEl>
                                          </p:spTgt>
                                        </p:tgtEl>
                                        <p:attrNameLst>
                                          <p:attrName>ppt_w</p:attrName>
                                        </p:attrNameLst>
                                      </p:cBhvr>
                                    </p:anim>
                                    <p:anim by="(#ppt_w*0.50)" calcmode="lin" valueType="num">
                                      <p:cBhvr>
                                        <p:cTn id="40" dur="500" decel="50000" autoRev="1" fill="hold">
                                          <p:stCondLst>
                                            <p:cond delay="0"/>
                                          </p:stCondLst>
                                        </p:cTn>
                                        <p:tgtEl>
                                          <p:spTgt spid="11">
                                            <p:txEl>
                                              <p:pRg st="3" end="3"/>
                                            </p:txEl>
                                          </p:spTgt>
                                        </p:tgtEl>
                                        <p:attrNameLst>
                                          <p:attrName>ppt_x</p:attrName>
                                        </p:attrNameLst>
                                      </p:cBhvr>
                                    </p:anim>
                                    <p:anim from="(-#ppt_h/2)" to="(#ppt_y)" calcmode="lin" valueType="num">
                                      <p:cBhvr>
                                        <p:cTn id="41" dur="1000" fill="hold">
                                          <p:stCondLst>
                                            <p:cond delay="0"/>
                                          </p:stCondLst>
                                        </p:cTn>
                                        <p:tgtEl>
                                          <p:spTgt spid="11">
                                            <p:txEl>
                                              <p:pRg st="3" end="3"/>
                                            </p:txEl>
                                          </p:spTgt>
                                        </p:tgtEl>
                                        <p:attrNameLst>
                                          <p:attrName>ppt_y</p:attrName>
                                        </p:attrNameLst>
                                      </p:cBhvr>
                                    </p:anim>
                                    <p:animRot by="21600000">
                                      <p:cBhvr>
                                        <p:cTn id="42" dur="1000" fill="hold">
                                          <p:stCondLst>
                                            <p:cond delay="0"/>
                                          </p:stCondLst>
                                        </p:cTn>
                                        <p:tgtEl>
                                          <p:spTgt spid="11">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1">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11">
                                            <p:txEl>
                                              <p:pRg st="4" end="4"/>
                                            </p:txEl>
                                          </p:spTgt>
                                        </p:tgtEl>
                                        <p:attrNameLst>
                                          <p:attrName>ppt_w</p:attrName>
                                        </p:attrNameLst>
                                      </p:cBhvr>
                                    </p:anim>
                                    <p:anim by="(#ppt_w*0.50)" calcmode="lin" valueType="num">
                                      <p:cBhvr>
                                        <p:cTn id="48" dur="500" decel="50000" autoRev="1" fill="hold">
                                          <p:stCondLst>
                                            <p:cond delay="0"/>
                                          </p:stCondLst>
                                        </p:cTn>
                                        <p:tgtEl>
                                          <p:spTgt spid="11">
                                            <p:txEl>
                                              <p:pRg st="4" end="4"/>
                                            </p:txEl>
                                          </p:spTgt>
                                        </p:tgtEl>
                                        <p:attrNameLst>
                                          <p:attrName>ppt_x</p:attrName>
                                        </p:attrNameLst>
                                      </p:cBhvr>
                                    </p:anim>
                                    <p:anim from="(-#ppt_h/2)" to="(#ppt_y)" calcmode="lin" valueType="num">
                                      <p:cBhvr>
                                        <p:cTn id="49" dur="1000" fill="hold">
                                          <p:stCondLst>
                                            <p:cond delay="0"/>
                                          </p:stCondLst>
                                        </p:cTn>
                                        <p:tgtEl>
                                          <p:spTgt spid="11">
                                            <p:txEl>
                                              <p:pRg st="4" end="4"/>
                                            </p:txEl>
                                          </p:spTgt>
                                        </p:tgtEl>
                                        <p:attrNameLst>
                                          <p:attrName>ppt_y</p:attrName>
                                        </p:attrNameLst>
                                      </p:cBhvr>
                                    </p:anim>
                                    <p:animRot by="21600000">
                                      <p:cBhvr>
                                        <p:cTn id="50" dur="1000" fill="hold">
                                          <p:stCondLst>
                                            <p:cond delay="0"/>
                                          </p:stCondLst>
                                        </p:cTn>
                                        <p:tgtEl>
                                          <p:spTgt spid="11">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5" end="5"/>
                                            </p:txEl>
                                          </p:spTgt>
                                        </p:tgtEl>
                                        <p:attrNameLst>
                                          <p:attrName>ppt_w</p:attrName>
                                        </p:attrNameLst>
                                      </p:cBhvr>
                                    </p:anim>
                                    <p:anim by="(#ppt_w*0.50)" calcmode="lin" valueType="num">
                                      <p:cBhvr>
                                        <p:cTn id="56" dur="500" decel="50000" autoRev="1" fill="hold">
                                          <p:stCondLst>
                                            <p:cond delay="0"/>
                                          </p:stCondLst>
                                        </p:cTn>
                                        <p:tgtEl>
                                          <p:spTgt spid="11">
                                            <p:txEl>
                                              <p:pRg st="5" end="5"/>
                                            </p:txEl>
                                          </p:spTgt>
                                        </p:tgtEl>
                                        <p:attrNameLst>
                                          <p:attrName>ppt_x</p:attrName>
                                        </p:attrNameLst>
                                      </p:cBhvr>
                                    </p:anim>
                                    <p:anim from="(-#ppt_h/2)" to="(#ppt_y)" calcmode="lin" valueType="num">
                                      <p:cBhvr>
                                        <p:cTn id="57" dur="1000" fill="hold">
                                          <p:stCondLst>
                                            <p:cond delay="0"/>
                                          </p:stCondLst>
                                        </p:cTn>
                                        <p:tgtEl>
                                          <p:spTgt spid="11">
                                            <p:txEl>
                                              <p:pRg st="5" end="5"/>
                                            </p:txEl>
                                          </p:spTgt>
                                        </p:tgtEl>
                                        <p:attrNameLst>
                                          <p:attrName>ppt_y</p:attrName>
                                        </p:attrNameLst>
                                      </p:cBhvr>
                                    </p:anim>
                                    <p:animRot by="21600000">
                                      <p:cBhvr>
                                        <p:cTn id="58" dur="1000" fill="hold">
                                          <p:stCondLst>
                                            <p:cond delay="0"/>
                                          </p:stCondLst>
                                        </p:cTn>
                                        <p:tgtEl>
                                          <p:spTgt spid="11">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1146312" y="1119034"/>
            <a:ext cx="9899374" cy="4801314"/>
          </a:xfrm>
          <a:prstGeom prst="rect">
            <a:avLst/>
          </a:prstGeom>
        </p:spPr>
        <p:txBody>
          <a:bodyPr wrap="square">
            <a:spAutoFit/>
          </a:bodyPr>
          <a:lstStyle/>
          <a:p>
            <a:endParaRPr lang="fr-FR" dirty="0"/>
          </a:p>
          <a:p>
            <a:r>
              <a:rPr lang="fr-FR" sz="3200" b="1" dirty="0"/>
              <a:t>    Dehors, dans le patio, des pas, comme des rôdeurs. Des bruits sourds. Et ici, cette femme debout sur le seuil, arrêtant de son corps le passage du jour, laissant apparaître, entre ses bras ouverts, des lambeaux de ciel ; et entre ses pieds des filets de lumière : une lumière qui aspergeait le sol autour d'elle comme des larmes.</a:t>
            </a:r>
          </a:p>
          <a:p>
            <a:endParaRPr lang="fr-FR" sz="3200" b="1" dirty="0"/>
          </a:p>
          <a:p>
            <a:r>
              <a:rPr lang="fr-FR" sz="3200" b="1" dirty="0"/>
              <a:t>Juan Rulfo , Pedro Páramo</a:t>
            </a:r>
          </a:p>
          <a:p>
            <a:endParaRPr lang="fr-FR" sz="3200" b="1" dirty="0"/>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32869"/>
            <a:ext cx="12192000" cy="6858000"/>
          </a:xfrm>
          <a:prstGeom prst="rect">
            <a:avLst/>
          </a:prstGeom>
        </p:spPr>
      </p:pic>
      <p:sp>
        <p:nvSpPr>
          <p:cNvPr id="9" name="Rectangle 8"/>
          <p:cNvSpPr/>
          <p:nvPr/>
        </p:nvSpPr>
        <p:spPr>
          <a:xfrm>
            <a:off x="818565" y="415927"/>
            <a:ext cx="10554868" cy="2831544"/>
          </a:xfrm>
          <a:prstGeom prst="rect">
            <a:avLst/>
          </a:prstGeom>
        </p:spPr>
        <p:txBody>
          <a:bodyPr wrap="square">
            <a:spAutoFit/>
          </a:bodyPr>
          <a:lstStyle/>
          <a:p>
            <a:endParaRPr lang="fr-FR" dirty="0"/>
          </a:p>
          <a:p>
            <a:r>
              <a:rPr lang="fr-FR" sz="3200" b="1" dirty="0"/>
              <a:t>    Un beau corps de femme est la meilleure lampe de chevet. Dormir à deux rend la nuit moins opaque.</a:t>
            </a:r>
          </a:p>
          <a:p>
            <a:r>
              <a:rPr lang="fr-FR" sz="3200" b="1" dirty="0"/>
              <a:t>    Malcolm de </a:t>
            </a:r>
            <a:r>
              <a:rPr lang="fr-FR" sz="3200" b="1" dirty="0" err="1"/>
              <a:t>Chazal</a:t>
            </a:r>
            <a:endParaRPr lang="fr-FR" sz="3200" b="1" dirty="0"/>
          </a:p>
          <a:p>
            <a:endParaRPr lang="fr-FR" sz="3200" b="1" dirty="0"/>
          </a:p>
          <a:p>
            <a:r>
              <a:rPr lang="fr-FR" sz="3200" b="1" dirty="0"/>
              <a:t>Malcolm de </a:t>
            </a:r>
            <a:r>
              <a:rPr lang="fr-FR" sz="3200" b="1" dirty="0" err="1"/>
              <a:t>Chazal</a:t>
            </a:r>
            <a:r>
              <a:rPr lang="fr-FR" sz="3200" b="1" dirty="0"/>
              <a:t> </a:t>
            </a:r>
          </a:p>
        </p:txBody>
      </p:sp>
      <p:sp>
        <p:nvSpPr>
          <p:cNvPr id="10" name="Rectangle 9"/>
          <p:cNvSpPr/>
          <p:nvPr/>
        </p:nvSpPr>
        <p:spPr>
          <a:xfrm>
            <a:off x="818566" y="3096691"/>
            <a:ext cx="10554868" cy="3600986"/>
          </a:xfrm>
          <a:prstGeom prst="rect">
            <a:avLst/>
          </a:prstGeom>
        </p:spPr>
        <p:txBody>
          <a:bodyPr wrap="square">
            <a:spAutoFit/>
          </a:bodyPr>
          <a:lstStyle/>
          <a:p>
            <a:endParaRPr lang="fr-FR" dirty="0"/>
          </a:p>
          <a:p>
            <a:r>
              <a:rPr lang="fr-FR" sz="3200" b="1" dirty="0"/>
              <a:t>    Patrick </a:t>
            </a:r>
            <a:r>
              <a:rPr lang="fr-FR" sz="3200" b="1" dirty="0" err="1"/>
              <a:t>Jake</a:t>
            </a:r>
            <a:r>
              <a:rPr lang="fr-FR" sz="3200" b="1" dirty="0"/>
              <a:t> </a:t>
            </a:r>
            <a:r>
              <a:rPr lang="fr-FR" sz="3200" b="1" dirty="0" err="1"/>
              <a:t>O'Rourke</a:t>
            </a:r>
            <a:endParaRPr lang="fr-FR" sz="3200" b="1" dirty="0"/>
          </a:p>
          <a:p>
            <a:r>
              <a:rPr lang="fr-FR" sz="3200" b="1" dirty="0" smtClean="0"/>
              <a:t>Lorsqu'un </a:t>
            </a:r>
            <a:r>
              <a:rPr lang="fr-FR" sz="3200" b="1" dirty="0"/>
              <a:t>homme s'intéresse au corps d'une femme, elle l'accuse de ne s'intéresser qu'à son corps, mais il ne s'y intéresse pas, elle l'accuse de s'intéresser à celui d'une autre.</a:t>
            </a:r>
          </a:p>
          <a:p>
            <a:r>
              <a:rPr lang="fr-FR" sz="3200" b="1" dirty="0"/>
              <a:t>    </a:t>
            </a:r>
          </a:p>
          <a:p>
            <a:r>
              <a:rPr lang="fr-FR" sz="3200" b="1" dirty="0"/>
              <a:t>Patrick </a:t>
            </a:r>
            <a:r>
              <a:rPr lang="fr-FR" sz="3200" b="1" dirty="0" err="1"/>
              <a:t>Jake</a:t>
            </a:r>
            <a:r>
              <a:rPr lang="fr-FR" sz="3200" b="1" dirty="0"/>
              <a:t> </a:t>
            </a:r>
            <a:r>
              <a:rPr lang="fr-FR" sz="3200" b="1" dirty="0" err="1"/>
              <a:t>O'Rourke</a:t>
            </a:r>
            <a:endParaRPr lang="fr-FR" sz="3200" b="1" dirty="0"/>
          </a:p>
          <a:p>
            <a:endParaRPr lang="fr-FR" dirty="0"/>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9">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9">
                                            <p:txEl>
                                              <p:pRg st="2" end="2"/>
                                            </p:txEl>
                                          </p:spTgt>
                                        </p:tgtEl>
                                        <p:attrNameLst>
                                          <p:attrName>ppt_w</p:attrName>
                                        </p:attrNameLst>
                                      </p:cBhvr>
                                    </p:anim>
                                    <p:anim by="(#ppt_w*0.50)" calcmode="lin" valueType="num">
                                      <p:cBhvr>
                                        <p:cTn id="22" dur="500" decel="50000" autoRev="1" fill="hold">
                                          <p:stCondLst>
                                            <p:cond delay="0"/>
                                          </p:stCondLst>
                                        </p:cTn>
                                        <p:tgtEl>
                                          <p:spTgt spid="9">
                                            <p:txEl>
                                              <p:pRg st="2" end="2"/>
                                            </p:txEl>
                                          </p:spTgt>
                                        </p:tgtEl>
                                        <p:attrNameLst>
                                          <p:attrName>ppt_x</p:attrName>
                                        </p:attrNameLst>
                                      </p:cBhvr>
                                    </p:anim>
                                    <p:anim from="(-#ppt_h/2)" to="(#ppt_y)" calcmode="lin" valueType="num">
                                      <p:cBhvr>
                                        <p:cTn id="23" dur="1000" fill="hold">
                                          <p:stCondLst>
                                            <p:cond delay="0"/>
                                          </p:stCondLst>
                                        </p:cTn>
                                        <p:tgtEl>
                                          <p:spTgt spid="9">
                                            <p:txEl>
                                              <p:pRg st="2" end="2"/>
                                            </p:txEl>
                                          </p:spTgt>
                                        </p:tgtEl>
                                        <p:attrNameLst>
                                          <p:attrName>ppt_y</p:attrName>
                                        </p:attrNameLst>
                                      </p:cBhvr>
                                    </p:anim>
                                    <p:animRot by="21600000">
                                      <p:cBhvr>
                                        <p:cTn id="24" dur="1000" fill="hold">
                                          <p:stCondLst>
                                            <p:cond delay="0"/>
                                          </p:stCondLst>
                                        </p:cTn>
                                        <p:tgtEl>
                                          <p:spTgt spid="9">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9">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9">
                                            <p:txEl>
                                              <p:pRg st="4" end="4"/>
                                            </p:txEl>
                                          </p:spTgt>
                                        </p:tgtEl>
                                        <p:attrNameLst>
                                          <p:attrName>ppt_w</p:attrName>
                                        </p:attrNameLst>
                                      </p:cBhvr>
                                    </p:anim>
                                    <p:anim by="(#ppt_w*0.50)" calcmode="lin" valueType="num">
                                      <p:cBhvr>
                                        <p:cTn id="30" dur="500" decel="50000" autoRev="1" fill="hold">
                                          <p:stCondLst>
                                            <p:cond delay="0"/>
                                          </p:stCondLst>
                                        </p:cTn>
                                        <p:tgtEl>
                                          <p:spTgt spid="9">
                                            <p:txEl>
                                              <p:pRg st="4" end="4"/>
                                            </p:txEl>
                                          </p:spTgt>
                                        </p:tgtEl>
                                        <p:attrNameLst>
                                          <p:attrName>ppt_x</p:attrName>
                                        </p:attrNameLst>
                                      </p:cBhvr>
                                    </p:anim>
                                    <p:anim from="(-#ppt_h/2)" to="(#ppt_y)" calcmode="lin" valueType="num">
                                      <p:cBhvr>
                                        <p:cTn id="31" dur="1000" fill="hold">
                                          <p:stCondLst>
                                            <p:cond delay="0"/>
                                          </p:stCondLst>
                                        </p:cTn>
                                        <p:tgtEl>
                                          <p:spTgt spid="9">
                                            <p:txEl>
                                              <p:pRg st="4" end="4"/>
                                            </p:txEl>
                                          </p:spTgt>
                                        </p:tgtEl>
                                        <p:attrNameLst>
                                          <p:attrName>ppt_y</p:attrName>
                                        </p:attrNameLst>
                                      </p:cBhvr>
                                    </p:anim>
                                    <p:animRot by="21600000">
                                      <p:cBhvr>
                                        <p:cTn id="32" dur="1000" fill="hold">
                                          <p:stCondLst>
                                            <p:cond delay="0"/>
                                          </p:stCondLst>
                                        </p:cTn>
                                        <p:tgtEl>
                                          <p:spTgt spid="9">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1" end="1"/>
                                            </p:txEl>
                                          </p:spTgt>
                                        </p:tgtEl>
                                        <p:attrNameLst>
                                          <p:attrName>ppt_w</p:attrName>
                                        </p:attrNameLst>
                                      </p:cBhvr>
                                    </p:anim>
                                    <p:anim by="(#ppt_w*0.50)" calcmode="lin" valueType="num">
                                      <p:cBhvr>
                                        <p:cTn id="38" dur="500" decel="50000" autoRev="1" fill="hold">
                                          <p:stCondLst>
                                            <p:cond delay="0"/>
                                          </p:stCondLst>
                                        </p:cTn>
                                        <p:tgtEl>
                                          <p:spTgt spid="10">
                                            <p:txEl>
                                              <p:pRg st="1" end="1"/>
                                            </p:txEl>
                                          </p:spTgt>
                                        </p:tgtEl>
                                        <p:attrNameLst>
                                          <p:attrName>ppt_x</p:attrName>
                                        </p:attrNameLst>
                                      </p:cBhvr>
                                    </p:anim>
                                    <p:anim from="(-#ppt_h/2)" to="(#ppt_y)" calcmode="lin" valueType="num">
                                      <p:cBhvr>
                                        <p:cTn id="39" dur="1000" fill="hold">
                                          <p:stCondLst>
                                            <p:cond delay="0"/>
                                          </p:stCondLst>
                                        </p:cTn>
                                        <p:tgtEl>
                                          <p:spTgt spid="10">
                                            <p:txEl>
                                              <p:pRg st="1" end="1"/>
                                            </p:txEl>
                                          </p:spTgt>
                                        </p:tgtEl>
                                        <p:attrNameLst>
                                          <p:attrName>ppt_y</p:attrName>
                                        </p:attrNameLst>
                                      </p:cBhvr>
                                    </p:anim>
                                    <p:animRot by="21600000">
                                      <p:cBhvr>
                                        <p:cTn id="40" dur="1000" fill="hold">
                                          <p:stCondLst>
                                            <p:cond delay="0"/>
                                          </p:stCondLst>
                                        </p:cTn>
                                        <p:tgtEl>
                                          <p:spTgt spid="10">
                                            <p:txEl>
                                              <p:pRg st="1" end="1"/>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10">
                                            <p:txEl>
                                              <p:pRg st="2" end="2"/>
                                            </p:txEl>
                                          </p:spTgt>
                                        </p:tgtEl>
                                        <p:attrNameLst>
                                          <p:attrName>style.visibility</p:attrName>
                                        </p:attrNameLst>
                                      </p:cBhvr>
                                      <p:to>
                                        <p:strVal val="visible"/>
                                      </p:to>
                                    </p:set>
                                    <p:anim by="(-#ppt_w*2)" calcmode="lin" valueType="num">
                                      <p:cBhvr rctx="PPT">
                                        <p:cTn id="45" dur="500" autoRev="1" fill="hold">
                                          <p:stCondLst>
                                            <p:cond delay="0"/>
                                          </p:stCondLst>
                                        </p:cTn>
                                        <p:tgtEl>
                                          <p:spTgt spid="10">
                                            <p:txEl>
                                              <p:pRg st="2" end="2"/>
                                            </p:txEl>
                                          </p:spTgt>
                                        </p:tgtEl>
                                        <p:attrNameLst>
                                          <p:attrName>ppt_w</p:attrName>
                                        </p:attrNameLst>
                                      </p:cBhvr>
                                    </p:anim>
                                    <p:anim by="(#ppt_w*0.50)" calcmode="lin" valueType="num">
                                      <p:cBhvr>
                                        <p:cTn id="46" dur="500" decel="50000" autoRev="1" fill="hold">
                                          <p:stCondLst>
                                            <p:cond delay="0"/>
                                          </p:stCondLst>
                                        </p:cTn>
                                        <p:tgtEl>
                                          <p:spTgt spid="10">
                                            <p:txEl>
                                              <p:pRg st="2" end="2"/>
                                            </p:txEl>
                                          </p:spTgt>
                                        </p:tgtEl>
                                        <p:attrNameLst>
                                          <p:attrName>ppt_x</p:attrName>
                                        </p:attrNameLst>
                                      </p:cBhvr>
                                    </p:anim>
                                    <p:anim from="(-#ppt_h/2)" to="(#ppt_y)" calcmode="lin" valueType="num">
                                      <p:cBhvr>
                                        <p:cTn id="47" dur="1000" fill="hold">
                                          <p:stCondLst>
                                            <p:cond delay="0"/>
                                          </p:stCondLst>
                                        </p:cTn>
                                        <p:tgtEl>
                                          <p:spTgt spid="10">
                                            <p:txEl>
                                              <p:pRg st="2" end="2"/>
                                            </p:txEl>
                                          </p:spTgt>
                                        </p:tgtEl>
                                        <p:attrNameLst>
                                          <p:attrName>ppt_y</p:attrName>
                                        </p:attrNameLst>
                                      </p:cBhvr>
                                    </p:anim>
                                    <p:animRot by="21600000">
                                      <p:cBhvr>
                                        <p:cTn id="48" dur="1000" fill="hold">
                                          <p:stCondLst>
                                            <p:cond delay="0"/>
                                          </p:stCondLst>
                                        </p:cTn>
                                        <p:tgtEl>
                                          <p:spTgt spid="10">
                                            <p:txEl>
                                              <p:pRg st="2" end="2"/>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10">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10">
                                            <p:txEl>
                                              <p:pRg st="4" end="4"/>
                                            </p:txEl>
                                          </p:spTgt>
                                        </p:tgtEl>
                                        <p:attrNameLst>
                                          <p:attrName>ppt_w</p:attrName>
                                        </p:attrNameLst>
                                      </p:cBhvr>
                                    </p:anim>
                                    <p:anim by="(#ppt_w*0.50)" calcmode="lin" valueType="num">
                                      <p:cBhvr>
                                        <p:cTn id="54" dur="500" decel="50000" autoRev="1" fill="hold">
                                          <p:stCondLst>
                                            <p:cond delay="0"/>
                                          </p:stCondLst>
                                        </p:cTn>
                                        <p:tgtEl>
                                          <p:spTgt spid="10">
                                            <p:txEl>
                                              <p:pRg st="4" end="4"/>
                                            </p:txEl>
                                          </p:spTgt>
                                        </p:tgtEl>
                                        <p:attrNameLst>
                                          <p:attrName>ppt_x</p:attrName>
                                        </p:attrNameLst>
                                      </p:cBhvr>
                                    </p:anim>
                                    <p:anim from="(-#ppt_h/2)" to="(#ppt_y)" calcmode="lin" valueType="num">
                                      <p:cBhvr>
                                        <p:cTn id="55" dur="1000" fill="hold">
                                          <p:stCondLst>
                                            <p:cond delay="0"/>
                                          </p:stCondLst>
                                        </p:cTn>
                                        <p:tgtEl>
                                          <p:spTgt spid="10">
                                            <p:txEl>
                                              <p:pRg st="4" end="4"/>
                                            </p:txEl>
                                          </p:spTgt>
                                        </p:tgtEl>
                                        <p:attrNameLst>
                                          <p:attrName>ppt_y</p:attrName>
                                        </p:attrNameLst>
                                      </p:cBhvr>
                                    </p:anim>
                                    <p:animRot by="21600000">
                                      <p:cBhvr>
                                        <p:cTn id="56" dur="1000" fill="hold">
                                          <p:stCondLst>
                                            <p:cond delay="0"/>
                                          </p:stCondLst>
                                        </p:cTn>
                                        <p:tgtEl>
                                          <p:spTgt spid="10">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12192000" cy="6858000"/>
          </a:xfrm>
          <a:prstGeom prst="rect">
            <a:avLst/>
          </a:prstGeom>
        </p:spPr>
      </p:pic>
      <p:sp>
        <p:nvSpPr>
          <p:cNvPr id="9" name="Rectangle 8"/>
          <p:cNvSpPr/>
          <p:nvPr/>
        </p:nvSpPr>
        <p:spPr>
          <a:xfrm>
            <a:off x="266822" y="251943"/>
            <a:ext cx="11557136" cy="2616101"/>
          </a:xfrm>
          <a:prstGeom prst="rect">
            <a:avLst/>
          </a:prstGeom>
        </p:spPr>
        <p:txBody>
          <a:bodyPr wrap="square">
            <a:spAutoFit/>
          </a:bodyPr>
          <a:lstStyle/>
          <a:p>
            <a:endParaRPr lang="fr-FR" dirty="0"/>
          </a:p>
          <a:p>
            <a:r>
              <a:rPr lang="fr-FR" sz="3200" b="1" dirty="0"/>
              <a:t>    Le corps n'est qu'un lieu de passage, il y des femmes très visitées qui n'ont rien perdu de leur pureté.</a:t>
            </a:r>
          </a:p>
          <a:p>
            <a:endParaRPr lang="fr-FR" sz="3200" b="1" dirty="0"/>
          </a:p>
          <a:p>
            <a:r>
              <a:rPr lang="fr-FR" sz="3200" b="1" dirty="0"/>
              <a:t>Jérôme </a:t>
            </a:r>
            <a:r>
              <a:rPr lang="fr-FR" sz="3200" b="1" dirty="0" err="1"/>
              <a:t>Touzalin</a:t>
            </a:r>
            <a:endParaRPr lang="fr-FR" sz="3200" b="1" dirty="0"/>
          </a:p>
          <a:p>
            <a:endParaRPr lang="fr-FR" dirty="0"/>
          </a:p>
        </p:txBody>
      </p:sp>
      <p:sp>
        <p:nvSpPr>
          <p:cNvPr id="10" name="Rectangle 9"/>
          <p:cNvSpPr/>
          <p:nvPr/>
        </p:nvSpPr>
        <p:spPr>
          <a:xfrm>
            <a:off x="317430" y="2274640"/>
            <a:ext cx="11557137" cy="2616101"/>
          </a:xfrm>
          <a:prstGeom prst="rect">
            <a:avLst/>
          </a:prstGeom>
        </p:spPr>
        <p:txBody>
          <a:bodyPr wrap="square">
            <a:spAutoFit/>
          </a:bodyPr>
          <a:lstStyle/>
          <a:p>
            <a:endParaRPr lang="fr-FR" dirty="0"/>
          </a:p>
          <a:p>
            <a:r>
              <a:rPr lang="fr-FR" sz="3200" b="1" dirty="0"/>
              <a:t>    - Mon colonel. </a:t>
            </a:r>
            <a:r>
              <a:rPr lang="fr-FR" sz="3200" b="1" dirty="0" err="1"/>
              <a:t>Boscovan</a:t>
            </a:r>
            <a:r>
              <a:rPr lang="fr-FR" sz="3200" b="1" dirty="0"/>
              <a:t> et moi, on a servi dans le même corps.- Ah bon ? - Si vous me permettez l'expression : je baisais sa femme.</a:t>
            </a:r>
          </a:p>
          <a:p>
            <a:endParaRPr lang="fr-FR" sz="3200" b="1" dirty="0"/>
          </a:p>
          <a:p>
            <a:r>
              <a:rPr lang="fr-FR" sz="3200" b="1" dirty="0"/>
              <a:t>film Mon petit doigt m'a dit...</a:t>
            </a:r>
          </a:p>
          <a:p>
            <a:endParaRPr lang="fr-FR" dirty="0"/>
          </a:p>
        </p:txBody>
      </p:sp>
      <p:sp>
        <p:nvSpPr>
          <p:cNvPr id="11" name="Rectangle 10"/>
          <p:cNvSpPr/>
          <p:nvPr/>
        </p:nvSpPr>
        <p:spPr>
          <a:xfrm>
            <a:off x="266823" y="3996097"/>
            <a:ext cx="11658353" cy="2554545"/>
          </a:xfrm>
          <a:prstGeom prst="rect">
            <a:avLst/>
          </a:prstGeom>
        </p:spPr>
        <p:txBody>
          <a:bodyPr wrap="square">
            <a:spAutoFit/>
          </a:bodyPr>
          <a:lstStyle/>
          <a:p>
            <a:endParaRPr lang="fr-FR" sz="3200" b="1" dirty="0"/>
          </a:p>
          <a:p>
            <a:r>
              <a:rPr lang="fr-FR" sz="3200" b="1" dirty="0"/>
              <a:t>    La femme, c'est le corps de l'homme.</a:t>
            </a:r>
          </a:p>
          <a:p>
            <a:r>
              <a:rPr lang="fr-FR" sz="3200" b="1" dirty="0"/>
              <a:t>    Georges </a:t>
            </a:r>
            <a:r>
              <a:rPr lang="fr-FR" sz="3200" b="1" dirty="0" err="1"/>
              <a:t>Perros</a:t>
            </a:r>
            <a:endParaRPr lang="fr-FR" sz="3200" b="1" dirty="0"/>
          </a:p>
          <a:p>
            <a:endParaRPr lang="fr-FR" sz="3200" b="1" dirty="0"/>
          </a:p>
          <a:p>
            <a:r>
              <a:rPr lang="fr-FR" sz="3200" b="1" dirty="0"/>
              <a:t>Georges </a:t>
            </a:r>
            <a:r>
              <a:rPr lang="fr-FR" sz="3200" b="1" dirty="0" err="1"/>
              <a:t>Perros</a:t>
            </a:r>
            <a:r>
              <a:rPr lang="fr-FR" sz="3200" b="1" dirty="0"/>
              <a:t>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1" end="1"/>
                                            </p:txEl>
                                          </p:spTgt>
                                        </p:tgtEl>
                                        <p:attrNameLst>
                                          <p:attrName>ppt_w</p:attrName>
                                        </p:attrNameLst>
                                      </p:cBhvr>
                                    </p:anim>
                                    <p:anim by="(#ppt_w*0.50)" calcmode="lin" valueType="num">
                                      <p:cBhvr>
                                        <p:cTn id="32" dur="500" decel="50000" autoRev="1" fill="hold">
                                          <p:stCondLst>
                                            <p:cond delay="0"/>
                                          </p:stCondLst>
                                        </p:cTn>
                                        <p:tgtEl>
                                          <p:spTgt spid="10">
                                            <p:txEl>
                                              <p:pRg st="1" end="1"/>
                                            </p:txEl>
                                          </p:spTgt>
                                        </p:tgtEl>
                                        <p:attrNameLst>
                                          <p:attrName>ppt_x</p:attrName>
                                        </p:attrNameLst>
                                      </p:cBhvr>
                                    </p:anim>
                                    <p:anim from="(-#ppt_h/2)" to="(#ppt_y)" calcmode="lin" valueType="num">
                                      <p:cBhvr>
                                        <p:cTn id="33" dur="1000" fill="hold">
                                          <p:stCondLst>
                                            <p:cond delay="0"/>
                                          </p:stCondLst>
                                        </p:cTn>
                                        <p:tgtEl>
                                          <p:spTgt spid="10">
                                            <p:txEl>
                                              <p:pRg st="1" end="1"/>
                                            </p:txEl>
                                          </p:spTgt>
                                        </p:tgtEl>
                                        <p:attrNameLst>
                                          <p:attrName>ppt_y</p:attrName>
                                        </p:attrNameLst>
                                      </p:cBhvr>
                                    </p:anim>
                                    <p:animRot by="21600000">
                                      <p:cBhvr>
                                        <p:cTn id="34" dur="1000" fill="hold">
                                          <p:stCondLst>
                                            <p:cond delay="0"/>
                                          </p:stCondLst>
                                        </p:cTn>
                                        <p:tgtEl>
                                          <p:spTgt spid="10">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3" end="3"/>
                                            </p:txEl>
                                          </p:spTgt>
                                        </p:tgtEl>
                                        <p:attrNameLst>
                                          <p:attrName>ppt_w</p:attrName>
                                        </p:attrNameLst>
                                      </p:cBhvr>
                                    </p:anim>
                                    <p:anim by="(#ppt_w*0.50)" calcmode="lin" valueType="num">
                                      <p:cBhvr>
                                        <p:cTn id="40" dur="500" decel="50000" autoRev="1" fill="hold">
                                          <p:stCondLst>
                                            <p:cond delay="0"/>
                                          </p:stCondLst>
                                        </p:cTn>
                                        <p:tgtEl>
                                          <p:spTgt spid="10">
                                            <p:txEl>
                                              <p:pRg st="3" end="3"/>
                                            </p:txEl>
                                          </p:spTgt>
                                        </p:tgtEl>
                                        <p:attrNameLst>
                                          <p:attrName>ppt_x</p:attrName>
                                        </p:attrNameLst>
                                      </p:cBhvr>
                                    </p:anim>
                                    <p:anim from="(-#ppt_h/2)" to="(#ppt_y)" calcmode="lin" valueType="num">
                                      <p:cBhvr>
                                        <p:cTn id="41" dur="1000" fill="hold">
                                          <p:stCondLst>
                                            <p:cond delay="0"/>
                                          </p:stCondLst>
                                        </p:cTn>
                                        <p:tgtEl>
                                          <p:spTgt spid="10">
                                            <p:txEl>
                                              <p:pRg st="3" end="3"/>
                                            </p:txEl>
                                          </p:spTgt>
                                        </p:tgtEl>
                                        <p:attrNameLst>
                                          <p:attrName>ppt_y</p:attrName>
                                        </p:attrNameLst>
                                      </p:cBhvr>
                                    </p:anim>
                                    <p:animRot by="21600000">
                                      <p:cBhvr>
                                        <p:cTn id="42" dur="1000" fill="hold">
                                          <p:stCondLst>
                                            <p:cond delay="0"/>
                                          </p:stCondLst>
                                        </p:cTn>
                                        <p:tgtEl>
                                          <p:spTgt spid="10">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1">
                                            <p:txEl>
                                              <p:pRg st="1" end="1"/>
                                            </p:txEl>
                                          </p:spTgt>
                                        </p:tgtEl>
                                        <p:attrNameLst>
                                          <p:attrName>style.visibility</p:attrName>
                                        </p:attrNameLst>
                                      </p:cBhvr>
                                      <p:to>
                                        <p:strVal val="visible"/>
                                      </p:to>
                                    </p:set>
                                    <p:anim by="(-#ppt_w*2)" calcmode="lin" valueType="num">
                                      <p:cBhvr rctx="PPT">
                                        <p:cTn id="47" dur="500" autoRev="1" fill="hold">
                                          <p:stCondLst>
                                            <p:cond delay="0"/>
                                          </p:stCondLst>
                                        </p:cTn>
                                        <p:tgtEl>
                                          <p:spTgt spid="11">
                                            <p:txEl>
                                              <p:pRg st="1" end="1"/>
                                            </p:txEl>
                                          </p:spTgt>
                                        </p:tgtEl>
                                        <p:attrNameLst>
                                          <p:attrName>ppt_w</p:attrName>
                                        </p:attrNameLst>
                                      </p:cBhvr>
                                    </p:anim>
                                    <p:anim by="(#ppt_w*0.50)" calcmode="lin" valueType="num">
                                      <p:cBhvr>
                                        <p:cTn id="48" dur="500" decel="50000" autoRev="1" fill="hold">
                                          <p:stCondLst>
                                            <p:cond delay="0"/>
                                          </p:stCondLst>
                                        </p:cTn>
                                        <p:tgtEl>
                                          <p:spTgt spid="11">
                                            <p:txEl>
                                              <p:pRg st="1" end="1"/>
                                            </p:txEl>
                                          </p:spTgt>
                                        </p:tgtEl>
                                        <p:attrNameLst>
                                          <p:attrName>ppt_x</p:attrName>
                                        </p:attrNameLst>
                                      </p:cBhvr>
                                    </p:anim>
                                    <p:anim from="(-#ppt_h/2)" to="(#ppt_y)" calcmode="lin" valueType="num">
                                      <p:cBhvr>
                                        <p:cTn id="49" dur="1000" fill="hold">
                                          <p:stCondLst>
                                            <p:cond delay="0"/>
                                          </p:stCondLst>
                                        </p:cTn>
                                        <p:tgtEl>
                                          <p:spTgt spid="11">
                                            <p:txEl>
                                              <p:pRg st="1" end="1"/>
                                            </p:txEl>
                                          </p:spTgt>
                                        </p:tgtEl>
                                        <p:attrNameLst>
                                          <p:attrName>ppt_y</p:attrName>
                                        </p:attrNameLst>
                                      </p:cBhvr>
                                    </p:anim>
                                    <p:animRot by="21600000">
                                      <p:cBhvr>
                                        <p:cTn id="50" dur="1000" fill="hold">
                                          <p:stCondLst>
                                            <p:cond delay="0"/>
                                          </p:stCondLst>
                                        </p:cTn>
                                        <p:tgtEl>
                                          <p:spTgt spid="11">
                                            <p:txEl>
                                              <p:pRg st="1" end="1"/>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2" end="2"/>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2" end="2"/>
                                            </p:txEl>
                                          </p:spTgt>
                                        </p:tgtEl>
                                        <p:attrNameLst>
                                          <p:attrName>ppt_w</p:attrName>
                                        </p:attrNameLst>
                                      </p:cBhvr>
                                    </p:anim>
                                    <p:anim by="(#ppt_w*0.50)" calcmode="lin" valueType="num">
                                      <p:cBhvr>
                                        <p:cTn id="56" dur="500" decel="50000" autoRev="1" fill="hold">
                                          <p:stCondLst>
                                            <p:cond delay="0"/>
                                          </p:stCondLst>
                                        </p:cTn>
                                        <p:tgtEl>
                                          <p:spTgt spid="11">
                                            <p:txEl>
                                              <p:pRg st="2" end="2"/>
                                            </p:txEl>
                                          </p:spTgt>
                                        </p:tgtEl>
                                        <p:attrNameLst>
                                          <p:attrName>ppt_x</p:attrName>
                                        </p:attrNameLst>
                                      </p:cBhvr>
                                    </p:anim>
                                    <p:anim from="(-#ppt_h/2)" to="(#ppt_y)" calcmode="lin" valueType="num">
                                      <p:cBhvr>
                                        <p:cTn id="57" dur="1000" fill="hold">
                                          <p:stCondLst>
                                            <p:cond delay="0"/>
                                          </p:stCondLst>
                                        </p:cTn>
                                        <p:tgtEl>
                                          <p:spTgt spid="11">
                                            <p:txEl>
                                              <p:pRg st="2" end="2"/>
                                            </p:txEl>
                                          </p:spTgt>
                                        </p:tgtEl>
                                        <p:attrNameLst>
                                          <p:attrName>ppt_y</p:attrName>
                                        </p:attrNameLst>
                                      </p:cBhvr>
                                    </p:anim>
                                    <p:animRot by="21600000">
                                      <p:cBhvr>
                                        <p:cTn id="58" dur="1000" fill="hold">
                                          <p:stCondLst>
                                            <p:cond delay="0"/>
                                          </p:stCondLst>
                                        </p:cTn>
                                        <p:tgtEl>
                                          <p:spTgt spid="11">
                                            <p:txEl>
                                              <p:pRg st="2" end="2"/>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11">
                                            <p:txEl>
                                              <p:pRg st="4" end="4"/>
                                            </p:txEl>
                                          </p:spTgt>
                                        </p:tgtEl>
                                        <p:attrNameLst>
                                          <p:attrName>style.visibility</p:attrName>
                                        </p:attrNameLst>
                                      </p:cBhvr>
                                      <p:to>
                                        <p:strVal val="visible"/>
                                      </p:to>
                                    </p:set>
                                    <p:anim by="(-#ppt_w*2)" calcmode="lin" valueType="num">
                                      <p:cBhvr rctx="PPT">
                                        <p:cTn id="63" dur="500" autoRev="1" fill="hold">
                                          <p:stCondLst>
                                            <p:cond delay="0"/>
                                          </p:stCondLst>
                                        </p:cTn>
                                        <p:tgtEl>
                                          <p:spTgt spid="11">
                                            <p:txEl>
                                              <p:pRg st="4" end="4"/>
                                            </p:txEl>
                                          </p:spTgt>
                                        </p:tgtEl>
                                        <p:attrNameLst>
                                          <p:attrName>ppt_w</p:attrName>
                                        </p:attrNameLst>
                                      </p:cBhvr>
                                    </p:anim>
                                    <p:anim by="(#ppt_w*0.50)" calcmode="lin" valueType="num">
                                      <p:cBhvr>
                                        <p:cTn id="64" dur="500" decel="50000" autoRev="1" fill="hold">
                                          <p:stCondLst>
                                            <p:cond delay="0"/>
                                          </p:stCondLst>
                                        </p:cTn>
                                        <p:tgtEl>
                                          <p:spTgt spid="11">
                                            <p:txEl>
                                              <p:pRg st="4" end="4"/>
                                            </p:txEl>
                                          </p:spTgt>
                                        </p:tgtEl>
                                        <p:attrNameLst>
                                          <p:attrName>ppt_x</p:attrName>
                                        </p:attrNameLst>
                                      </p:cBhvr>
                                    </p:anim>
                                    <p:anim from="(-#ppt_h/2)" to="(#ppt_y)" calcmode="lin" valueType="num">
                                      <p:cBhvr>
                                        <p:cTn id="65" dur="1000" fill="hold">
                                          <p:stCondLst>
                                            <p:cond delay="0"/>
                                          </p:stCondLst>
                                        </p:cTn>
                                        <p:tgtEl>
                                          <p:spTgt spid="11">
                                            <p:txEl>
                                              <p:pRg st="4" end="4"/>
                                            </p:txEl>
                                          </p:spTgt>
                                        </p:tgtEl>
                                        <p:attrNameLst>
                                          <p:attrName>ppt_y</p:attrName>
                                        </p:attrNameLst>
                                      </p:cBhvr>
                                    </p:anim>
                                    <p:animRot by="21600000">
                                      <p:cBhvr>
                                        <p:cTn id="66" dur="1000" fill="hold">
                                          <p:stCondLst>
                                            <p:cond delay="0"/>
                                          </p:stCondLst>
                                        </p:cTn>
                                        <p:tgtEl>
                                          <p:spTgt spid="11">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569843" y="0"/>
            <a:ext cx="11092070" cy="2831544"/>
          </a:xfrm>
          <a:prstGeom prst="rect">
            <a:avLst/>
          </a:prstGeom>
        </p:spPr>
        <p:txBody>
          <a:bodyPr wrap="square">
            <a:spAutoFit/>
          </a:bodyPr>
          <a:lstStyle/>
          <a:p>
            <a:endParaRPr lang="fr-FR" sz="3200" b="1" dirty="0"/>
          </a:p>
          <a:p>
            <a:r>
              <a:rPr lang="fr-FR" sz="3200" b="1" dirty="0"/>
              <a:t>    A un certain âge, les deux bras d'un fauteuil vous attirent plus que les deux bras d'une femme.</a:t>
            </a:r>
          </a:p>
          <a:p>
            <a:r>
              <a:rPr lang="fr-FR" sz="3200" b="1" dirty="0"/>
              <a:t>    Gustave </a:t>
            </a:r>
            <a:r>
              <a:rPr lang="fr-FR" sz="3200" b="1" dirty="0" smtClean="0"/>
              <a:t>Flaubert</a:t>
            </a:r>
            <a:endParaRPr lang="fr-FR" sz="3200" b="1" dirty="0"/>
          </a:p>
          <a:p>
            <a:r>
              <a:rPr lang="fr-FR" sz="3200" b="1" dirty="0"/>
              <a:t>Gustave Flaubert</a:t>
            </a:r>
          </a:p>
          <a:p>
            <a:endParaRPr lang="fr-FR" dirty="0"/>
          </a:p>
        </p:txBody>
      </p:sp>
      <p:sp>
        <p:nvSpPr>
          <p:cNvPr id="10" name="Rectangle 9"/>
          <p:cNvSpPr/>
          <p:nvPr/>
        </p:nvSpPr>
        <p:spPr>
          <a:xfrm>
            <a:off x="569843" y="2351770"/>
            <a:ext cx="10827026" cy="2123658"/>
          </a:xfrm>
          <a:prstGeom prst="rect">
            <a:avLst/>
          </a:prstGeom>
        </p:spPr>
        <p:txBody>
          <a:bodyPr wrap="square">
            <a:spAutoFit/>
          </a:bodyPr>
          <a:lstStyle/>
          <a:p>
            <a:endParaRPr lang="fr-FR" dirty="0"/>
          </a:p>
          <a:p>
            <a:r>
              <a:rPr lang="fr-FR" sz="3200" b="1" dirty="0" smtClean="0"/>
              <a:t>    L'Académie ? Avec une minuscule, c'est un corps de jolie femme. Avec une majuscule, c'est un corps de vieux barbons.</a:t>
            </a:r>
            <a:endParaRPr lang="fr-FR" sz="3200" b="1" dirty="0"/>
          </a:p>
          <a:p>
            <a:r>
              <a:rPr lang="fr-FR" sz="3200" b="1" dirty="0" smtClean="0"/>
              <a:t>Paul Morand</a:t>
            </a:r>
          </a:p>
          <a:p>
            <a:endParaRPr lang="fr-FR" dirty="0"/>
          </a:p>
        </p:txBody>
      </p:sp>
      <p:sp>
        <p:nvSpPr>
          <p:cNvPr id="11" name="Rectangle 10"/>
          <p:cNvSpPr/>
          <p:nvPr/>
        </p:nvSpPr>
        <p:spPr>
          <a:xfrm>
            <a:off x="569843" y="3792915"/>
            <a:ext cx="11237844" cy="2893100"/>
          </a:xfrm>
          <a:prstGeom prst="rect">
            <a:avLst/>
          </a:prstGeom>
        </p:spPr>
        <p:txBody>
          <a:bodyPr wrap="square">
            <a:spAutoFit/>
          </a:bodyPr>
          <a:lstStyle/>
          <a:p>
            <a:endParaRPr lang="fr-FR" dirty="0"/>
          </a:p>
          <a:p>
            <a:endParaRPr lang="fr-FR" dirty="0"/>
          </a:p>
          <a:p>
            <a:r>
              <a:rPr lang="fr-FR" dirty="0"/>
              <a:t>    </a:t>
            </a:r>
            <a:r>
              <a:rPr lang="fr-FR" sz="3200" b="1" dirty="0"/>
              <a:t>Le corps de la femme sait rêver. En quoi nous, hommes, sommes inférieurs.</a:t>
            </a:r>
          </a:p>
          <a:p>
            <a:r>
              <a:rPr lang="fr-FR" sz="3200" b="1" dirty="0"/>
              <a:t>    Jacques de Bourbon </a:t>
            </a:r>
            <a:r>
              <a:rPr lang="fr-FR" sz="3200" b="1" dirty="0" err="1" smtClean="0"/>
              <a:t>Busset</a:t>
            </a:r>
            <a:endParaRPr lang="fr-FR" sz="3200" b="1" dirty="0"/>
          </a:p>
          <a:p>
            <a:r>
              <a:rPr lang="fr-FR" sz="3200" b="1" dirty="0"/>
              <a:t>Jacques de Bourbon </a:t>
            </a:r>
            <a:r>
              <a:rPr lang="fr-FR" sz="3200" b="1" dirty="0" err="1"/>
              <a:t>Busset</a:t>
            </a:r>
            <a:endParaRPr lang="fr-FR" sz="3200" b="1" dirty="0"/>
          </a:p>
          <a:p>
            <a:endParaRPr lang="fr-FR" dirty="0"/>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2" end="2"/>
                                            </p:txEl>
                                          </p:spTgt>
                                        </p:tgtEl>
                                        <p:attrNameLst>
                                          <p:attrName>ppt_w</p:attrName>
                                        </p:attrNameLst>
                                      </p:cBhvr>
                                    </p:anim>
                                    <p:anim by="(#ppt_w*0.50)" calcmode="lin" valueType="num">
                                      <p:cBhvr>
                                        <p:cTn id="24" dur="500" decel="50000" autoRev="1" fill="hold">
                                          <p:stCondLst>
                                            <p:cond delay="0"/>
                                          </p:stCondLst>
                                        </p:cTn>
                                        <p:tgtEl>
                                          <p:spTgt spid="9">
                                            <p:txEl>
                                              <p:pRg st="2" end="2"/>
                                            </p:txEl>
                                          </p:spTgt>
                                        </p:tgtEl>
                                        <p:attrNameLst>
                                          <p:attrName>ppt_x</p:attrName>
                                        </p:attrNameLst>
                                      </p:cBhvr>
                                    </p:anim>
                                    <p:anim from="(-#ppt_h/2)" to="(#ppt_y)" calcmode="lin" valueType="num">
                                      <p:cBhvr>
                                        <p:cTn id="25" dur="1000" fill="hold">
                                          <p:stCondLst>
                                            <p:cond delay="0"/>
                                          </p:stCondLst>
                                        </p:cTn>
                                        <p:tgtEl>
                                          <p:spTgt spid="9">
                                            <p:txEl>
                                              <p:pRg st="2" end="2"/>
                                            </p:txEl>
                                          </p:spTgt>
                                        </p:tgtEl>
                                        <p:attrNameLst>
                                          <p:attrName>ppt_y</p:attrName>
                                        </p:attrNameLst>
                                      </p:cBhvr>
                                    </p:anim>
                                    <p:animRot by="21600000">
                                      <p:cBhvr>
                                        <p:cTn id="26" dur="1000" fill="hold">
                                          <p:stCondLst>
                                            <p:cond delay="0"/>
                                          </p:stCondLst>
                                        </p:cTn>
                                        <p:tgtEl>
                                          <p:spTgt spid="9">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3" end="3"/>
                                            </p:txEl>
                                          </p:spTgt>
                                        </p:tgtEl>
                                        <p:attrNameLst>
                                          <p:attrName>ppt_w</p:attrName>
                                        </p:attrNameLst>
                                      </p:cBhvr>
                                    </p:anim>
                                    <p:anim by="(#ppt_w*0.50)" calcmode="lin" valueType="num">
                                      <p:cBhvr>
                                        <p:cTn id="32" dur="500" decel="50000" autoRev="1" fill="hold">
                                          <p:stCondLst>
                                            <p:cond delay="0"/>
                                          </p:stCondLst>
                                        </p:cTn>
                                        <p:tgtEl>
                                          <p:spTgt spid="9">
                                            <p:txEl>
                                              <p:pRg st="3" end="3"/>
                                            </p:txEl>
                                          </p:spTgt>
                                        </p:tgtEl>
                                        <p:attrNameLst>
                                          <p:attrName>ppt_x</p:attrName>
                                        </p:attrNameLst>
                                      </p:cBhvr>
                                    </p:anim>
                                    <p:anim from="(-#ppt_h/2)" to="(#ppt_y)" calcmode="lin" valueType="num">
                                      <p:cBhvr>
                                        <p:cTn id="33" dur="1000" fill="hold">
                                          <p:stCondLst>
                                            <p:cond delay="0"/>
                                          </p:stCondLst>
                                        </p:cTn>
                                        <p:tgtEl>
                                          <p:spTgt spid="9">
                                            <p:txEl>
                                              <p:pRg st="3" end="3"/>
                                            </p:txEl>
                                          </p:spTgt>
                                        </p:tgtEl>
                                        <p:attrNameLst>
                                          <p:attrName>ppt_y</p:attrName>
                                        </p:attrNameLst>
                                      </p:cBhvr>
                                    </p:anim>
                                    <p:animRot by="21600000">
                                      <p:cBhvr>
                                        <p:cTn id="34" dur="1000" fill="hold">
                                          <p:stCondLst>
                                            <p:cond delay="0"/>
                                          </p:stCondLst>
                                        </p:cTn>
                                        <p:tgtEl>
                                          <p:spTgt spid="9">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1" end="1"/>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1" end="1"/>
                                            </p:txEl>
                                          </p:spTgt>
                                        </p:tgtEl>
                                        <p:attrNameLst>
                                          <p:attrName>ppt_w</p:attrName>
                                        </p:attrNameLst>
                                      </p:cBhvr>
                                    </p:anim>
                                    <p:anim by="(#ppt_w*0.50)" calcmode="lin" valueType="num">
                                      <p:cBhvr>
                                        <p:cTn id="40" dur="500" decel="50000" autoRev="1" fill="hold">
                                          <p:stCondLst>
                                            <p:cond delay="0"/>
                                          </p:stCondLst>
                                        </p:cTn>
                                        <p:tgtEl>
                                          <p:spTgt spid="10">
                                            <p:txEl>
                                              <p:pRg st="1" end="1"/>
                                            </p:txEl>
                                          </p:spTgt>
                                        </p:tgtEl>
                                        <p:attrNameLst>
                                          <p:attrName>ppt_x</p:attrName>
                                        </p:attrNameLst>
                                      </p:cBhvr>
                                    </p:anim>
                                    <p:anim from="(-#ppt_h/2)" to="(#ppt_y)" calcmode="lin" valueType="num">
                                      <p:cBhvr>
                                        <p:cTn id="41" dur="1000" fill="hold">
                                          <p:stCondLst>
                                            <p:cond delay="0"/>
                                          </p:stCondLst>
                                        </p:cTn>
                                        <p:tgtEl>
                                          <p:spTgt spid="10">
                                            <p:txEl>
                                              <p:pRg st="1" end="1"/>
                                            </p:txEl>
                                          </p:spTgt>
                                        </p:tgtEl>
                                        <p:attrNameLst>
                                          <p:attrName>ppt_y</p:attrName>
                                        </p:attrNameLst>
                                      </p:cBhvr>
                                    </p:anim>
                                    <p:animRot by="21600000">
                                      <p:cBhvr>
                                        <p:cTn id="42" dur="1000" fill="hold">
                                          <p:stCondLst>
                                            <p:cond delay="0"/>
                                          </p:stCondLst>
                                        </p:cTn>
                                        <p:tgtEl>
                                          <p:spTgt spid="10">
                                            <p:txEl>
                                              <p:pRg st="1" end="1"/>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10">
                                            <p:txEl>
                                              <p:pRg st="2" end="2"/>
                                            </p:txEl>
                                          </p:spTgt>
                                        </p:tgtEl>
                                        <p:attrNameLst>
                                          <p:attrName>style.visibility</p:attrName>
                                        </p:attrNameLst>
                                      </p:cBhvr>
                                      <p:to>
                                        <p:strVal val="visible"/>
                                      </p:to>
                                    </p:set>
                                    <p:anim by="(-#ppt_w*2)" calcmode="lin" valueType="num">
                                      <p:cBhvr rctx="PPT">
                                        <p:cTn id="47" dur="500" autoRev="1" fill="hold">
                                          <p:stCondLst>
                                            <p:cond delay="0"/>
                                          </p:stCondLst>
                                        </p:cTn>
                                        <p:tgtEl>
                                          <p:spTgt spid="10">
                                            <p:txEl>
                                              <p:pRg st="2" end="2"/>
                                            </p:txEl>
                                          </p:spTgt>
                                        </p:tgtEl>
                                        <p:attrNameLst>
                                          <p:attrName>ppt_w</p:attrName>
                                        </p:attrNameLst>
                                      </p:cBhvr>
                                    </p:anim>
                                    <p:anim by="(#ppt_w*0.50)" calcmode="lin" valueType="num">
                                      <p:cBhvr>
                                        <p:cTn id="48" dur="500" decel="50000" autoRev="1" fill="hold">
                                          <p:stCondLst>
                                            <p:cond delay="0"/>
                                          </p:stCondLst>
                                        </p:cTn>
                                        <p:tgtEl>
                                          <p:spTgt spid="10">
                                            <p:txEl>
                                              <p:pRg st="2" end="2"/>
                                            </p:txEl>
                                          </p:spTgt>
                                        </p:tgtEl>
                                        <p:attrNameLst>
                                          <p:attrName>ppt_x</p:attrName>
                                        </p:attrNameLst>
                                      </p:cBhvr>
                                    </p:anim>
                                    <p:anim from="(-#ppt_h/2)" to="(#ppt_y)" calcmode="lin" valueType="num">
                                      <p:cBhvr>
                                        <p:cTn id="49" dur="1000" fill="hold">
                                          <p:stCondLst>
                                            <p:cond delay="0"/>
                                          </p:stCondLst>
                                        </p:cTn>
                                        <p:tgtEl>
                                          <p:spTgt spid="10">
                                            <p:txEl>
                                              <p:pRg st="2" end="2"/>
                                            </p:txEl>
                                          </p:spTgt>
                                        </p:tgtEl>
                                        <p:attrNameLst>
                                          <p:attrName>ppt_y</p:attrName>
                                        </p:attrNameLst>
                                      </p:cBhvr>
                                    </p:anim>
                                    <p:animRot by="21600000">
                                      <p:cBhvr>
                                        <p:cTn id="50" dur="1000" fill="hold">
                                          <p:stCondLst>
                                            <p:cond delay="0"/>
                                          </p:stCondLst>
                                        </p:cTn>
                                        <p:tgtEl>
                                          <p:spTgt spid="10">
                                            <p:txEl>
                                              <p:pRg st="2" end="2"/>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11">
                                            <p:txEl>
                                              <p:pRg st="2" end="2"/>
                                            </p:txEl>
                                          </p:spTgt>
                                        </p:tgtEl>
                                        <p:attrNameLst>
                                          <p:attrName>style.visibility</p:attrName>
                                        </p:attrNameLst>
                                      </p:cBhvr>
                                      <p:to>
                                        <p:strVal val="visible"/>
                                      </p:to>
                                    </p:set>
                                    <p:anim by="(-#ppt_w*2)" calcmode="lin" valueType="num">
                                      <p:cBhvr rctx="PPT">
                                        <p:cTn id="55" dur="500" autoRev="1" fill="hold">
                                          <p:stCondLst>
                                            <p:cond delay="0"/>
                                          </p:stCondLst>
                                        </p:cTn>
                                        <p:tgtEl>
                                          <p:spTgt spid="11">
                                            <p:txEl>
                                              <p:pRg st="2" end="2"/>
                                            </p:txEl>
                                          </p:spTgt>
                                        </p:tgtEl>
                                        <p:attrNameLst>
                                          <p:attrName>ppt_w</p:attrName>
                                        </p:attrNameLst>
                                      </p:cBhvr>
                                    </p:anim>
                                    <p:anim by="(#ppt_w*0.50)" calcmode="lin" valueType="num">
                                      <p:cBhvr>
                                        <p:cTn id="56" dur="500" decel="50000" autoRev="1" fill="hold">
                                          <p:stCondLst>
                                            <p:cond delay="0"/>
                                          </p:stCondLst>
                                        </p:cTn>
                                        <p:tgtEl>
                                          <p:spTgt spid="11">
                                            <p:txEl>
                                              <p:pRg st="2" end="2"/>
                                            </p:txEl>
                                          </p:spTgt>
                                        </p:tgtEl>
                                        <p:attrNameLst>
                                          <p:attrName>ppt_x</p:attrName>
                                        </p:attrNameLst>
                                      </p:cBhvr>
                                    </p:anim>
                                    <p:anim from="(-#ppt_h/2)" to="(#ppt_y)" calcmode="lin" valueType="num">
                                      <p:cBhvr>
                                        <p:cTn id="57" dur="1000" fill="hold">
                                          <p:stCondLst>
                                            <p:cond delay="0"/>
                                          </p:stCondLst>
                                        </p:cTn>
                                        <p:tgtEl>
                                          <p:spTgt spid="11">
                                            <p:txEl>
                                              <p:pRg st="2" end="2"/>
                                            </p:txEl>
                                          </p:spTgt>
                                        </p:tgtEl>
                                        <p:attrNameLst>
                                          <p:attrName>ppt_y</p:attrName>
                                        </p:attrNameLst>
                                      </p:cBhvr>
                                    </p:anim>
                                    <p:animRot by="21600000">
                                      <p:cBhvr>
                                        <p:cTn id="58" dur="1000" fill="hold">
                                          <p:stCondLst>
                                            <p:cond delay="0"/>
                                          </p:stCondLst>
                                        </p:cTn>
                                        <p:tgtEl>
                                          <p:spTgt spid="11">
                                            <p:txEl>
                                              <p:pRg st="2" end="2"/>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11">
                                            <p:txEl>
                                              <p:pRg st="3" end="3"/>
                                            </p:txEl>
                                          </p:spTgt>
                                        </p:tgtEl>
                                        <p:attrNameLst>
                                          <p:attrName>style.visibility</p:attrName>
                                        </p:attrNameLst>
                                      </p:cBhvr>
                                      <p:to>
                                        <p:strVal val="visible"/>
                                      </p:to>
                                    </p:set>
                                    <p:anim by="(-#ppt_w*2)" calcmode="lin" valueType="num">
                                      <p:cBhvr rctx="PPT">
                                        <p:cTn id="63" dur="500" autoRev="1" fill="hold">
                                          <p:stCondLst>
                                            <p:cond delay="0"/>
                                          </p:stCondLst>
                                        </p:cTn>
                                        <p:tgtEl>
                                          <p:spTgt spid="11">
                                            <p:txEl>
                                              <p:pRg st="3" end="3"/>
                                            </p:txEl>
                                          </p:spTgt>
                                        </p:tgtEl>
                                        <p:attrNameLst>
                                          <p:attrName>ppt_w</p:attrName>
                                        </p:attrNameLst>
                                      </p:cBhvr>
                                    </p:anim>
                                    <p:anim by="(#ppt_w*0.50)" calcmode="lin" valueType="num">
                                      <p:cBhvr>
                                        <p:cTn id="64" dur="500" decel="50000" autoRev="1" fill="hold">
                                          <p:stCondLst>
                                            <p:cond delay="0"/>
                                          </p:stCondLst>
                                        </p:cTn>
                                        <p:tgtEl>
                                          <p:spTgt spid="11">
                                            <p:txEl>
                                              <p:pRg st="3" end="3"/>
                                            </p:txEl>
                                          </p:spTgt>
                                        </p:tgtEl>
                                        <p:attrNameLst>
                                          <p:attrName>ppt_x</p:attrName>
                                        </p:attrNameLst>
                                      </p:cBhvr>
                                    </p:anim>
                                    <p:anim from="(-#ppt_h/2)" to="(#ppt_y)" calcmode="lin" valueType="num">
                                      <p:cBhvr>
                                        <p:cTn id="65" dur="1000" fill="hold">
                                          <p:stCondLst>
                                            <p:cond delay="0"/>
                                          </p:stCondLst>
                                        </p:cTn>
                                        <p:tgtEl>
                                          <p:spTgt spid="11">
                                            <p:txEl>
                                              <p:pRg st="3" end="3"/>
                                            </p:txEl>
                                          </p:spTgt>
                                        </p:tgtEl>
                                        <p:attrNameLst>
                                          <p:attrName>ppt_y</p:attrName>
                                        </p:attrNameLst>
                                      </p:cBhvr>
                                    </p:anim>
                                    <p:animRot by="21600000">
                                      <p:cBhvr>
                                        <p:cTn id="66" dur="1000" fill="hold">
                                          <p:stCondLst>
                                            <p:cond delay="0"/>
                                          </p:stCondLst>
                                        </p:cTn>
                                        <p:tgtEl>
                                          <p:spTgt spid="11">
                                            <p:txEl>
                                              <p:pRg st="3" end="3"/>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11">
                                            <p:txEl>
                                              <p:pRg st="4" end="4"/>
                                            </p:txEl>
                                          </p:spTgt>
                                        </p:tgtEl>
                                        <p:attrNameLst>
                                          <p:attrName>style.visibility</p:attrName>
                                        </p:attrNameLst>
                                      </p:cBhvr>
                                      <p:to>
                                        <p:strVal val="visible"/>
                                      </p:to>
                                    </p:set>
                                    <p:anim by="(-#ppt_w*2)" calcmode="lin" valueType="num">
                                      <p:cBhvr rctx="PPT">
                                        <p:cTn id="71" dur="500" autoRev="1" fill="hold">
                                          <p:stCondLst>
                                            <p:cond delay="0"/>
                                          </p:stCondLst>
                                        </p:cTn>
                                        <p:tgtEl>
                                          <p:spTgt spid="11">
                                            <p:txEl>
                                              <p:pRg st="4" end="4"/>
                                            </p:txEl>
                                          </p:spTgt>
                                        </p:tgtEl>
                                        <p:attrNameLst>
                                          <p:attrName>ppt_w</p:attrName>
                                        </p:attrNameLst>
                                      </p:cBhvr>
                                    </p:anim>
                                    <p:anim by="(#ppt_w*0.50)" calcmode="lin" valueType="num">
                                      <p:cBhvr>
                                        <p:cTn id="72" dur="500" decel="50000" autoRev="1" fill="hold">
                                          <p:stCondLst>
                                            <p:cond delay="0"/>
                                          </p:stCondLst>
                                        </p:cTn>
                                        <p:tgtEl>
                                          <p:spTgt spid="11">
                                            <p:txEl>
                                              <p:pRg st="4" end="4"/>
                                            </p:txEl>
                                          </p:spTgt>
                                        </p:tgtEl>
                                        <p:attrNameLst>
                                          <p:attrName>ppt_x</p:attrName>
                                        </p:attrNameLst>
                                      </p:cBhvr>
                                    </p:anim>
                                    <p:anim from="(-#ppt_h/2)" to="(#ppt_y)" calcmode="lin" valueType="num">
                                      <p:cBhvr>
                                        <p:cTn id="73" dur="1000" fill="hold">
                                          <p:stCondLst>
                                            <p:cond delay="0"/>
                                          </p:stCondLst>
                                        </p:cTn>
                                        <p:tgtEl>
                                          <p:spTgt spid="11">
                                            <p:txEl>
                                              <p:pRg st="4" end="4"/>
                                            </p:txEl>
                                          </p:spTgt>
                                        </p:tgtEl>
                                        <p:attrNameLst>
                                          <p:attrName>ppt_y</p:attrName>
                                        </p:attrNameLst>
                                      </p:cBhvr>
                                    </p:anim>
                                    <p:animRot by="21600000">
                                      <p:cBhvr>
                                        <p:cTn id="74" dur="1000" fill="hold">
                                          <p:stCondLst>
                                            <p:cond delay="0"/>
                                          </p:stCondLst>
                                        </p:cTn>
                                        <p:tgtEl>
                                          <p:spTgt spid="11">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808383" y="230832"/>
            <a:ext cx="10561982" cy="2616101"/>
          </a:xfrm>
          <a:prstGeom prst="rect">
            <a:avLst/>
          </a:prstGeom>
        </p:spPr>
        <p:txBody>
          <a:bodyPr wrap="square">
            <a:spAutoFit/>
          </a:bodyPr>
          <a:lstStyle/>
          <a:p>
            <a:endParaRPr lang="fr-FR" dirty="0"/>
          </a:p>
          <a:p>
            <a:r>
              <a:rPr lang="fr-FR" dirty="0"/>
              <a:t>    </a:t>
            </a:r>
            <a:r>
              <a:rPr lang="fr-FR" sz="3200" b="1" dirty="0"/>
              <a:t>Les filles menacent toujours les mères parce qu'elles ont un corps de femme.</a:t>
            </a:r>
          </a:p>
          <a:p>
            <a:endParaRPr lang="fr-FR" sz="3200" b="1" dirty="0"/>
          </a:p>
          <a:p>
            <a:r>
              <a:rPr lang="fr-FR" sz="3200" b="1" dirty="0"/>
              <a:t>Nicole Houde</a:t>
            </a:r>
          </a:p>
          <a:p>
            <a:endParaRPr lang="fr-FR" dirty="0"/>
          </a:p>
        </p:txBody>
      </p:sp>
      <p:sp>
        <p:nvSpPr>
          <p:cNvPr id="10" name="Rectangle 9"/>
          <p:cNvSpPr/>
          <p:nvPr/>
        </p:nvSpPr>
        <p:spPr>
          <a:xfrm>
            <a:off x="762000" y="2355977"/>
            <a:ext cx="10668000" cy="4585871"/>
          </a:xfrm>
          <a:prstGeom prst="rect">
            <a:avLst/>
          </a:prstGeom>
        </p:spPr>
        <p:txBody>
          <a:bodyPr wrap="square">
            <a:spAutoFit/>
          </a:bodyPr>
          <a:lstStyle/>
          <a:p>
            <a:endParaRPr lang="fr-FR" dirty="0"/>
          </a:p>
          <a:p>
            <a:r>
              <a:rPr lang="fr-FR" sz="3200" b="1" dirty="0"/>
              <a:t>    Tu ne vois pas que tu as été programmé ? Tu ne vois pas ce qu'il va t'arriver ? Tu vas te marier, trouver un boulot chiant et avant de t'en rendre compte, tu auras un gros bide. Alors tu vas détester ta femme et elle te détestera aussi. Finalement tu vas faire une super dépression, tu auras honte de ton corps et tu ne coucheras plus.</a:t>
            </a:r>
          </a:p>
          <a:p>
            <a:endParaRPr lang="fr-FR" sz="3200" b="1" dirty="0"/>
          </a:p>
          <a:p>
            <a:r>
              <a:rPr lang="fr-FR" sz="3200" b="1" dirty="0"/>
              <a:t>film </a:t>
            </a:r>
            <a:r>
              <a:rPr lang="fr-FR" sz="3200" b="1" dirty="0" err="1"/>
              <a:t>Dahmer</a:t>
            </a:r>
            <a:endParaRPr lang="fr-FR" sz="3200" b="1" dirty="0"/>
          </a:p>
          <a:p>
            <a:endParaRPr lang="fr-FR" dirty="0"/>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1" end="1"/>
                                            </p:txEl>
                                          </p:spTgt>
                                        </p:tgtEl>
                                        <p:attrNameLst>
                                          <p:attrName>ppt_w</p:attrName>
                                        </p:attrNameLst>
                                      </p:cBhvr>
                                    </p:anim>
                                    <p:anim by="(#ppt_w*0.50)" calcmode="lin" valueType="num">
                                      <p:cBhvr>
                                        <p:cTn id="32" dur="500" decel="50000" autoRev="1" fill="hold">
                                          <p:stCondLst>
                                            <p:cond delay="0"/>
                                          </p:stCondLst>
                                        </p:cTn>
                                        <p:tgtEl>
                                          <p:spTgt spid="10">
                                            <p:txEl>
                                              <p:pRg st="1" end="1"/>
                                            </p:txEl>
                                          </p:spTgt>
                                        </p:tgtEl>
                                        <p:attrNameLst>
                                          <p:attrName>ppt_x</p:attrName>
                                        </p:attrNameLst>
                                      </p:cBhvr>
                                    </p:anim>
                                    <p:anim from="(-#ppt_h/2)" to="(#ppt_y)" calcmode="lin" valueType="num">
                                      <p:cBhvr>
                                        <p:cTn id="33" dur="1000" fill="hold">
                                          <p:stCondLst>
                                            <p:cond delay="0"/>
                                          </p:stCondLst>
                                        </p:cTn>
                                        <p:tgtEl>
                                          <p:spTgt spid="10">
                                            <p:txEl>
                                              <p:pRg st="1" end="1"/>
                                            </p:txEl>
                                          </p:spTgt>
                                        </p:tgtEl>
                                        <p:attrNameLst>
                                          <p:attrName>ppt_y</p:attrName>
                                        </p:attrNameLst>
                                      </p:cBhvr>
                                    </p:anim>
                                    <p:animRot by="21600000">
                                      <p:cBhvr>
                                        <p:cTn id="34" dur="1000" fill="hold">
                                          <p:stCondLst>
                                            <p:cond delay="0"/>
                                          </p:stCondLst>
                                        </p:cTn>
                                        <p:tgtEl>
                                          <p:spTgt spid="10">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10">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10">
                                            <p:txEl>
                                              <p:pRg st="3" end="3"/>
                                            </p:txEl>
                                          </p:spTgt>
                                        </p:tgtEl>
                                        <p:attrNameLst>
                                          <p:attrName>ppt_w</p:attrName>
                                        </p:attrNameLst>
                                      </p:cBhvr>
                                    </p:anim>
                                    <p:anim by="(#ppt_w*0.50)" calcmode="lin" valueType="num">
                                      <p:cBhvr>
                                        <p:cTn id="40" dur="500" decel="50000" autoRev="1" fill="hold">
                                          <p:stCondLst>
                                            <p:cond delay="0"/>
                                          </p:stCondLst>
                                        </p:cTn>
                                        <p:tgtEl>
                                          <p:spTgt spid="10">
                                            <p:txEl>
                                              <p:pRg st="3" end="3"/>
                                            </p:txEl>
                                          </p:spTgt>
                                        </p:tgtEl>
                                        <p:attrNameLst>
                                          <p:attrName>ppt_x</p:attrName>
                                        </p:attrNameLst>
                                      </p:cBhvr>
                                    </p:anim>
                                    <p:anim from="(-#ppt_h/2)" to="(#ppt_y)" calcmode="lin" valueType="num">
                                      <p:cBhvr>
                                        <p:cTn id="41" dur="1000" fill="hold">
                                          <p:stCondLst>
                                            <p:cond delay="0"/>
                                          </p:stCondLst>
                                        </p:cTn>
                                        <p:tgtEl>
                                          <p:spTgt spid="10">
                                            <p:txEl>
                                              <p:pRg st="3" end="3"/>
                                            </p:txEl>
                                          </p:spTgt>
                                        </p:tgtEl>
                                        <p:attrNameLst>
                                          <p:attrName>ppt_y</p:attrName>
                                        </p:attrNameLst>
                                      </p:cBhvr>
                                    </p:anim>
                                    <p:animRot by="21600000">
                                      <p:cBhvr>
                                        <p:cTn id="42" dur="1000" fill="hold">
                                          <p:stCondLst>
                                            <p:cond delay="0"/>
                                          </p:stCondLst>
                                        </p:cTn>
                                        <p:tgtEl>
                                          <p:spTgt spid="10">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047999" y="1337778"/>
            <a:ext cx="6096000" cy="3600986"/>
          </a:xfrm>
          <a:prstGeom prst="rect">
            <a:avLst/>
          </a:prstGeom>
        </p:spPr>
        <p:txBody>
          <a:bodyPr>
            <a:spAutoFit/>
          </a:bodyPr>
          <a:lstStyle/>
          <a:p>
            <a:endParaRPr lang="fr-FR" dirty="0"/>
          </a:p>
          <a:p>
            <a:r>
              <a:rPr lang="fr-FR" sz="3200" b="1" dirty="0"/>
              <a:t>    Si t'avais des chalumeaux à la place des yeux, la pauvre demoiselle ne pourrait plus s'asseoir pour un moment !</a:t>
            </a:r>
          </a:p>
          <a:p>
            <a:endParaRPr lang="fr-FR" sz="3200" b="1" dirty="0"/>
          </a:p>
          <a:p>
            <a:r>
              <a:rPr lang="fr-FR" sz="3200" b="1" dirty="0"/>
              <a:t>film L'été meurtrier</a:t>
            </a:r>
          </a:p>
          <a:p>
            <a:endParaRPr lang="fr-FR" dirty="0"/>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Rectangle 8"/>
          <p:cNvSpPr/>
          <p:nvPr/>
        </p:nvSpPr>
        <p:spPr>
          <a:xfrm>
            <a:off x="3047999" y="1259163"/>
            <a:ext cx="6096000" cy="4308872"/>
          </a:xfrm>
          <a:prstGeom prst="rect">
            <a:avLst/>
          </a:prstGeom>
        </p:spPr>
        <p:txBody>
          <a:bodyPr>
            <a:spAutoFit/>
          </a:bodyPr>
          <a:lstStyle/>
          <a:p>
            <a:endParaRPr lang="fr-FR" sz="3200" b="1" dirty="0"/>
          </a:p>
          <a:p>
            <a:r>
              <a:rPr lang="fr-FR" sz="3200" b="1" dirty="0"/>
              <a:t>    Les hommes livrent leur âme, comme les femmes leur corps, par zones successives et bien défendues.</a:t>
            </a:r>
          </a:p>
          <a:p>
            <a:r>
              <a:rPr lang="fr-FR" sz="3200" b="1" dirty="0"/>
              <a:t>    André Maurois</a:t>
            </a:r>
          </a:p>
          <a:p>
            <a:endParaRPr lang="fr-FR" sz="3200" b="1" dirty="0"/>
          </a:p>
          <a:p>
            <a:r>
              <a:rPr lang="fr-FR" sz="3200" b="1" dirty="0"/>
              <a:t>André Maurois</a:t>
            </a:r>
          </a:p>
          <a:p>
            <a:endParaRPr lang="fr-FR" dirty="0"/>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2" end="2"/>
                                            </p:txEl>
                                          </p:spTgt>
                                        </p:tgtEl>
                                        <p:attrNameLst>
                                          <p:attrName>ppt_w</p:attrName>
                                        </p:attrNameLst>
                                      </p:cBhvr>
                                    </p:anim>
                                    <p:anim by="(#ppt_w*0.50)" calcmode="lin" valueType="num">
                                      <p:cBhvr>
                                        <p:cTn id="24" dur="500" decel="50000" autoRev="1" fill="hold">
                                          <p:stCondLst>
                                            <p:cond delay="0"/>
                                          </p:stCondLst>
                                        </p:cTn>
                                        <p:tgtEl>
                                          <p:spTgt spid="9">
                                            <p:txEl>
                                              <p:pRg st="2" end="2"/>
                                            </p:txEl>
                                          </p:spTgt>
                                        </p:tgtEl>
                                        <p:attrNameLst>
                                          <p:attrName>ppt_x</p:attrName>
                                        </p:attrNameLst>
                                      </p:cBhvr>
                                    </p:anim>
                                    <p:anim from="(-#ppt_h/2)" to="(#ppt_y)" calcmode="lin" valueType="num">
                                      <p:cBhvr>
                                        <p:cTn id="25" dur="1000" fill="hold">
                                          <p:stCondLst>
                                            <p:cond delay="0"/>
                                          </p:stCondLst>
                                        </p:cTn>
                                        <p:tgtEl>
                                          <p:spTgt spid="9">
                                            <p:txEl>
                                              <p:pRg st="2" end="2"/>
                                            </p:txEl>
                                          </p:spTgt>
                                        </p:tgtEl>
                                        <p:attrNameLst>
                                          <p:attrName>ppt_y</p:attrName>
                                        </p:attrNameLst>
                                      </p:cBhvr>
                                    </p:anim>
                                    <p:animRot by="21600000">
                                      <p:cBhvr>
                                        <p:cTn id="26" dur="1000" fill="hold">
                                          <p:stCondLst>
                                            <p:cond delay="0"/>
                                          </p:stCondLst>
                                        </p:cTn>
                                        <p:tgtEl>
                                          <p:spTgt spid="9">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4" end="4"/>
                                            </p:txEl>
                                          </p:spTgt>
                                        </p:tgtEl>
                                        <p:attrNameLst>
                                          <p:attrName>ppt_w</p:attrName>
                                        </p:attrNameLst>
                                      </p:cBhvr>
                                    </p:anim>
                                    <p:anim by="(#ppt_w*0.50)" calcmode="lin" valueType="num">
                                      <p:cBhvr>
                                        <p:cTn id="32" dur="500" decel="50000" autoRev="1" fill="hold">
                                          <p:stCondLst>
                                            <p:cond delay="0"/>
                                          </p:stCondLst>
                                        </p:cTn>
                                        <p:tgtEl>
                                          <p:spTgt spid="9">
                                            <p:txEl>
                                              <p:pRg st="4" end="4"/>
                                            </p:txEl>
                                          </p:spTgt>
                                        </p:tgtEl>
                                        <p:attrNameLst>
                                          <p:attrName>ppt_x</p:attrName>
                                        </p:attrNameLst>
                                      </p:cBhvr>
                                    </p:anim>
                                    <p:anim from="(-#ppt_h/2)" to="(#ppt_y)" calcmode="lin" valueType="num">
                                      <p:cBhvr>
                                        <p:cTn id="33" dur="1000" fill="hold">
                                          <p:stCondLst>
                                            <p:cond delay="0"/>
                                          </p:stCondLst>
                                        </p:cTn>
                                        <p:tgtEl>
                                          <p:spTgt spid="9">
                                            <p:txEl>
                                              <p:pRg st="4" end="4"/>
                                            </p:txEl>
                                          </p:spTgt>
                                        </p:tgtEl>
                                        <p:attrNameLst>
                                          <p:attrName>ppt_y</p:attrName>
                                        </p:attrNameLst>
                                      </p:cBhvr>
                                    </p:anim>
                                    <p:animRot by="21600000">
                                      <p:cBhvr>
                                        <p:cTn id="34"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30802"/>
            <a:ext cx="12192000" cy="6858000"/>
          </a:xfrm>
          <a:prstGeom prst="rect">
            <a:avLst/>
          </a:prstGeom>
        </p:spPr>
      </p:pic>
      <p:sp>
        <p:nvSpPr>
          <p:cNvPr id="10" name="Rectangle 9"/>
          <p:cNvSpPr/>
          <p:nvPr/>
        </p:nvSpPr>
        <p:spPr>
          <a:xfrm>
            <a:off x="1782416" y="859041"/>
            <a:ext cx="8627165" cy="5078313"/>
          </a:xfrm>
          <a:prstGeom prst="rect">
            <a:avLst/>
          </a:prstGeom>
        </p:spPr>
        <p:txBody>
          <a:bodyPr wrap="square">
            <a:spAutoFit/>
          </a:bodyPr>
          <a:lstStyle/>
          <a:p>
            <a:endParaRPr lang="fr-FR" dirty="0"/>
          </a:p>
          <a:p>
            <a:r>
              <a:rPr lang="fr-FR" sz="3200" b="1" dirty="0"/>
              <a:t>    Tu ne vois pas que tu as été programmé ? Tu ne vois pas ce qu'il va t'arriver ? Tu vas te marier, trouver un boulot chiant et avant de t'en rendre compte, tu auras un gros bide. Alors tu vas détester ta femme et elle te détestera aussi. Finalement tu vas faire une super dépression, tu auras honte de ton corps et tu ne coucheras plus.</a:t>
            </a:r>
          </a:p>
          <a:p>
            <a:endParaRPr lang="fr-FR" sz="3200" b="1" dirty="0"/>
          </a:p>
          <a:p>
            <a:r>
              <a:rPr lang="fr-FR" sz="3200" b="1" dirty="0"/>
              <a:t>film </a:t>
            </a:r>
            <a:r>
              <a:rPr lang="fr-FR" sz="3200" b="1" dirty="0" err="1"/>
              <a:t>Dahmer</a:t>
            </a:r>
            <a:endParaRPr lang="fr-FR" sz="3200" b="1" dirty="0"/>
          </a:p>
          <a:p>
            <a:endParaRPr lang="fr-FR" dirty="0"/>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3" end="3"/>
                                            </p:txEl>
                                          </p:spTgt>
                                        </p:tgtEl>
                                        <p:attrNameLst>
                                          <p:attrName>ppt_w</p:attrName>
                                        </p:attrNameLst>
                                      </p:cBhvr>
                                    </p:anim>
                                    <p:anim by="(#ppt_w*0.50)" calcmode="lin" valueType="num">
                                      <p:cBhvr>
                                        <p:cTn id="24" dur="500" decel="50000" autoRev="1" fill="hold">
                                          <p:stCondLst>
                                            <p:cond delay="0"/>
                                          </p:stCondLst>
                                        </p:cTn>
                                        <p:tgtEl>
                                          <p:spTgt spid="10">
                                            <p:txEl>
                                              <p:pRg st="3" end="3"/>
                                            </p:txEl>
                                          </p:spTgt>
                                        </p:tgtEl>
                                        <p:attrNameLst>
                                          <p:attrName>ppt_x</p:attrName>
                                        </p:attrNameLst>
                                      </p:cBhvr>
                                    </p:anim>
                                    <p:anim from="(-#ppt_h/2)" to="(#ppt_y)" calcmode="lin" valueType="num">
                                      <p:cBhvr>
                                        <p:cTn id="25" dur="1000" fill="hold">
                                          <p:stCondLst>
                                            <p:cond delay="0"/>
                                          </p:stCondLst>
                                        </p:cTn>
                                        <p:tgtEl>
                                          <p:spTgt spid="10">
                                            <p:txEl>
                                              <p:pRg st="3" end="3"/>
                                            </p:txEl>
                                          </p:spTgt>
                                        </p:tgtEl>
                                        <p:attrNameLst>
                                          <p:attrName>ppt_y</p:attrName>
                                        </p:attrNameLst>
                                      </p:cBhvr>
                                    </p:anim>
                                    <p:animRot by="21600000">
                                      <p:cBhvr>
                                        <p:cTn id="26" dur="1000" fill="hold">
                                          <p:stCondLst>
                                            <p:cond delay="0"/>
                                          </p:stCondLst>
                                        </p:cTn>
                                        <p:tgtEl>
                                          <p:spTgt spid="10">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 y="0"/>
            <a:ext cx="12191999" cy="6939139"/>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1139"/>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18200" y="1384377"/>
            <a:ext cx="9355600" cy="4154984"/>
          </a:xfrm>
          <a:prstGeom prst="rect">
            <a:avLst/>
          </a:prstGeom>
        </p:spPr>
        <p:txBody>
          <a:bodyPr wrap="square">
            <a:spAutoFit/>
          </a:bodyPr>
          <a:lstStyle/>
          <a:p>
            <a:r>
              <a:rPr lang="fr-FR" sz="6600" b="1" dirty="0" smtClean="0"/>
              <a:t>                    C’était</a:t>
            </a:r>
          </a:p>
          <a:p>
            <a:r>
              <a:rPr lang="fr-FR" sz="6600" b="1" dirty="0" smtClean="0"/>
              <a:t>Quelles </a:t>
            </a:r>
            <a:r>
              <a:rPr lang="fr-FR" sz="6600" b="1" dirty="0"/>
              <a:t>citations parlent </a:t>
            </a:r>
            <a:endParaRPr lang="fr-FR" sz="6600" b="1" dirty="0" smtClean="0"/>
          </a:p>
          <a:p>
            <a:r>
              <a:rPr lang="fr-FR" sz="6600" b="1" dirty="0" smtClean="0"/>
              <a:t> de </a:t>
            </a:r>
            <a:r>
              <a:rPr lang="fr-FR" sz="6600" b="1" dirty="0"/>
              <a:t>corps et de </a:t>
            </a:r>
            <a:r>
              <a:rPr lang="fr-FR" sz="6600" b="1" dirty="0" smtClean="0"/>
              <a:t>femme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TotalTime>
  <Words>802</Words>
  <Application>Microsoft Office PowerPoint</Application>
  <PresentationFormat>Grand écran</PresentationFormat>
  <Paragraphs>131</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2019-01-01T15:07:43Z</dcterms:created>
  <dcterms:modified xsi:type="dcterms:W3CDTF">2021-09-13T09:13:56Z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