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73" r:id="rId12"/>
    <p:sldId id="274" r:id="rId13"/>
    <p:sldId id="275" r:id="rId14"/>
    <p:sldId id="276"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IdA7g+j+27zgx92wLJCCQ==" hashData="SNDoWnSaOttvZrhkxEzK3JtdX4NCv8mZ0LS/4x6wWktZ8mOe5aGIXjiG1vGRCoWIgpQwCb8JsdMOcoB8iuFip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5" d="100"/>
          <a:sy n="75" d="100"/>
        </p:scale>
        <p:origin x="5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948509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4056010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692152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6822474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68000">
              <a:schemeClr val="bg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6114" y="88569"/>
            <a:ext cx="11979784" cy="6738628"/>
          </a:xfrm>
          <a:prstGeom prst="rect">
            <a:avLst/>
          </a:prstGeom>
          <a:ln w="127000">
            <a:solidFill>
              <a:srgbClr val="FFFF00"/>
            </a:solidFill>
          </a:ln>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043134" cy="3139321"/>
          </a:xfrm>
          <a:prstGeom prst="rect">
            <a:avLst/>
          </a:prstGeom>
        </p:spPr>
        <p:txBody>
          <a:bodyPr wrap="none">
            <a:spAutoFit/>
          </a:bodyPr>
          <a:lstStyle/>
          <a:p>
            <a:r>
              <a:rPr lang="fr-FR" sz="6600" b="1" dirty="0"/>
              <a:t>Quelles citations </a:t>
            </a:r>
            <a:r>
              <a:rPr lang="fr-FR" sz="6600" b="1" dirty="0" smtClean="0"/>
              <a:t>parlent</a:t>
            </a:r>
          </a:p>
          <a:p>
            <a:r>
              <a:rPr lang="fr-FR" sz="6600" b="1" dirty="0" smtClean="0"/>
              <a:t> </a:t>
            </a:r>
            <a:r>
              <a:rPr lang="fr-FR" sz="6600" b="1" dirty="0"/>
              <a:t>de corps et de </a:t>
            </a:r>
            <a:r>
              <a:rPr lang="fr-FR" sz="6600" b="1" dirty="0" smtClean="0"/>
              <a:t>femme? N°1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491497_azerty92400_001.wav"/>
          </p:stSnd>
        </p:sndAc>
      </p:transition>
    </mc:Choice>
    <mc:Fallback xmlns="">
      <p:transition spd="slow" advTm="10000">
        <p:circle/>
        <p:sndAc>
          <p:stSnd loop="1">
            <p:snd r:embed="rId5" name="491497_azerty9240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Rectangle 7"/>
          <p:cNvSpPr/>
          <p:nvPr/>
        </p:nvSpPr>
        <p:spPr>
          <a:xfrm>
            <a:off x="742123" y="470482"/>
            <a:ext cx="10760764" cy="3170099"/>
          </a:xfrm>
          <a:prstGeom prst="rect">
            <a:avLst/>
          </a:prstGeom>
        </p:spPr>
        <p:txBody>
          <a:bodyPr wrap="square">
            <a:spAutoFit/>
          </a:bodyPr>
          <a:lstStyle/>
          <a:p>
            <a:r>
              <a:rPr lang="fr-FR" sz="4000" b="1" dirty="0"/>
              <a:t>Quelles citations parlent de corps et de femme?</a:t>
            </a:r>
          </a:p>
          <a:p>
            <a:endParaRPr lang="fr-FR" sz="4000" b="1" dirty="0"/>
          </a:p>
          <a:p>
            <a:r>
              <a:rPr lang="fr-FR" sz="4000" b="1" dirty="0"/>
              <a:t>Découvrez notre collection de belles pensées, de proverbes ou d'extraits qui parlent de ces sujets, telles que : </a:t>
            </a:r>
          </a:p>
        </p:txBody>
      </p:sp>
      <p:sp>
        <p:nvSpPr>
          <p:cNvPr id="9" name="Rectangle 8"/>
          <p:cNvSpPr/>
          <p:nvPr/>
        </p:nvSpPr>
        <p:spPr>
          <a:xfrm>
            <a:off x="742123" y="3774054"/>
            <a:ext cx="10760764" cy="2554545"/>
          </a:xfrm>
          <a:prstGeom prst="rect">
            <a:avLst/>
          </a:prstGeom>
        </p:spPr>
        <p:txBody>
          <a:bodyPr wrap="square">
            <a:spAutoFit/>
          </a:bodyPr>
          <a:lstStyle/>
          <a:p>
            <a:r>
              <a:rPr lang="fr-FR" sz="4000" b="1" dirty="0"/>
              <a:t>Si le plus grand plaisir des hommes est de se payer les corps des femmes, le plus grand plaisir des femmes est de se payer la tête des hommes. - Sacha Guitry</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0" end="0"/>
                                            </p:txEl>
                                          </p:spTgt>
                                        </p:tgtEl>
                                        <p:attrNameLst>
                                          <p:attrName>ppt_w</p:attrName>
                                        </p:attrNameLst>
                                      </p:cBhvr>
                                    </p:anim>
                                    <p:anim by="(#ppt_w*0.50)" calcmode="lin" valueType="num">
                                      <p:cBhvr>
                                        <p:cTn id="32" dur="500" decel="50000" autoRev="1" fill="hold">
                                          <p:stCondLst>
                                            <p:cond delay="0"/>
                                          </p:stCondLst>
                                        </p:cTn>
                                        <p:tgtEl>
                                          <p:spTgt spid="9">
                                            <p:txEl>
                                              <p:pRg st="0" end="0"/>
                                            </p:txEl>
                                          </p:spTgt>
                                        </p:tgtEl>
                                        <p:attrNameLst>
                                          <p:attrName>ppt_x</p:attrName>
                                        </p:attrNameLst>
                                      </p:cBhvr>
                                    </p:anim>
                                    <p:anim from="(-#ppt_h/2)" to="(#ppt_y)" calcmode="lin" valueType="num">
                                      <p:cBhvr>
                                        <p:cTn id="33" dur="1000" fill="hold">
                                          <p:stCondLst>
                                            <p:cond delay="0"/>
                                          </p:stCondLst>
                                        </p:cTn>
                                        <p:tgtEl>
                                          <p:spTgt spid="9">
                                            <p:txEl>
                                              <p:pRg st="0" end="0"/>
                                            </p:txEl>
                                          </p:spTgt>
                                        </p:tgtEl>
                                        <p:attrNameLst>
                                          <p:attrName>ppt_y</p:attrName>
                                        </p:attrNameLst>
                                      </p:cBhvr>
                                    </p:anim>
                                    <p:animRot by="21600000">
                                      <p:cBhvr>
                                        <p:cTn id="34"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716155" y="1028121"/>
            <a:ext cx="8759687" cy="5078313"/>
          </a:xfrm>
          <a:prstGeom prst="rect">
            <a:avLst/>
          </a:prstGeom>
        </p:spPr>
        <p:txBody>
          <a:bodyPr wrap="square">
            <a:spAutoFit/>
          </a:bodyPr>
          <a:lstStyle/>
          <a:p>
            <a:endParaRPr lang="fr-FR" dirty="0"/>
          </a:p>
          <a:p>
            <a:r>
              <a:rPr lang="fr-FR" sz="3200" b="1" dirty="0"/>
              <a:t>    Femme tu es !!! Belle comme t'es... Les multiples facettes de ton corps nous font aimer tes formes. Tant de goûts différents pour nous vos amants, où nous y perdons nos âmes d'infidèles, comme le feu qui jaillit de la première étincelle... Péchés de désirs charnels ne se comblent pas d'un amour éternel.</a:t>
            </a:r>
          </a:p>
          <a:p>
            <a:endParaRPr lang="fr-FR" sz="3200" b="1" dirty="0"/>
          </a:p>
          <a:p>
            <a:r>
              <a:rPr lang="fr-FR" sz="3200" b="1" dirty="0"/>
              <a:t>DESCREA</a:t>
            </a:r>
          </a:p>
          <a:p>
            <a:endParaRPr lang="fr-FR" dirty="0"/>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842052" y="1799875"/>
            <a:ext cx="8507895" cy="3323987"/>
          </a:xfrm>
          <a:prstGeom prst="rect">
            <a:avLst/>
          </a:prstGeom>
        </p:spPr>
        <p:txBody>
          <a:bodyPr wrap="square">
            <a:spAutoFit/>
          </a:bodyPr>
          <a:lstStyle/>
          <a:p>
            <a:endParaRPr lang="fr-FR" dirty="0"/>
          </a:p>
          <a:p>
            <a:r>
              <a:rPr lang="fr-FR" sz="3200" b="1" dirty="0"/>
              <a:t>    Le corps d'une femme s'épanouit sous les caresses. Celles qui ne sont pas câlinées se fanent, se fripent, se dessèchent.</a:t>
            </a:r>
          </a:p>
          <a:p>
            <a:r>
              <a:rPr lang="fr-FR" sz="3200" b="1" dirty="0"/>
              <a:t>    Maurice </a:t>
            </a:r>
            <a:r>
              <a:rPr lang="fr-FR" sz="3200" b="1" dirty="0" err="1"/>
              <a:t>Denuzière</a:t>
            </a:r>
            <a:endParaRPr lang="fr-FR" sz="3200" b="1" dirty="0"/>
          </a:p>
          <a:p>
            <a:endParaRPr lang="fr-FR" sz="3200" b="1" dirty="0"/>
          </a:p>
          <a:p>
            <a:r>
              <a:rPr lang="fr-FR" sz="3200" b="1" dirty="0"/>
              <a:t>Maurice </a:t>
            </a:r>
            <a:r>
              <a:rPr lang="fr-FR" sz="3200" b="1" dirty="0" err="1"/>
              <a:t>Denuzière</a:t>
            </a:r>
            <a:r>
              <a:rPr lang="fr-FR" sz="3200" b="1" dirty="0"/>
              <a:t> </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113182" y="1151441"/>
            <a:ext cx="9965634" cy="4524315"/>
          </a:xfrm>
          <a:prstGeom prst="rect">
            <a:avLst/>
          </a:prstGeom>
        </p:spPr>
        <p:txBody>
          <a:bodyPr wrap="square">
            <a:spAutoFit/>
          </a:bodyPr>
          <a:lstStyle/>
          <a:p>
            <a:endParaRPr lang="fr-FR" sz="3200" b="1" dirty="0"/>
          </a:p>
          <a:p>
            <a:r>
              <a:rPr lang="fr-FR" sz="3200" b="1" dirty="0"/>
              <a:t>    Certaines femmes n'ont pas de saison en leur corps. Tantôt elles ont froid, tantôt elles ont chaud durant toute l'année. Elles sont sur la balance de l'été et de l'hiver, mais ne peuvent pas se réguler d'un printemps ou d'un automne et se lient d'amitié avec un lainage ou un plaid.</a:t>
            </a:r>
          </a:p>
          <a:p>
            <a:endParaRPr lang="fr-FR" sz="3200" b="1" dirty="0"/>
          </a:p>
          <a:p>
            <a:r>
              <a:rPr lang="fr-FR" sz="3200" b="1" dirty="0"/>
              <a:t>DESCREA</a:t>
            </a:r>
          </a:p>
          <a:p>
            <a:endParaRPr lang="fr-FR" sz="3200" b="1" dirty="0"/>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3047999" y="1555985"/>
            <a:ext cx="6096000" cy="3816429"/>
          </a:xfrm>
          <a:prstGeom prst="rect">
            <a:avLst/>
          </a:prstGeom>
        </p:spPr>
        <p:txBody>
          <a:bodyPr>
            <a:spAutoFit/>
          </a:bodyPr>
          <a:lstStyle/>
          <a:p>
            <a:endParaRPr lang="fr-FR" sz="3200" b="1" dirty="0"/>
          </a:p>
          <a:p>
            <a:r>
              <a:rPr lang="fr-FR" sz="3200" b="1" dirty="0"/>
              <a:t>    Homme sans femme, tête sans corps ; femme sans homme, corps sans tête.</a:t>
            </a:r>
          </a:p>
          <a:p>
            <a:r>
              <a:rPr lang="fr-FR" sz="3200" b="1" dirty="0"/>
              <a:t>    Jean-Paul Richter</a:t>
            </a:r>
          </a:p>
          <a:p>
            <a:endParaRPr lang="fr-FR" sz="3200" b="1" dirty="0"/>
          </a:p>
          <a:p>
            <a:r>
              <a:rPr lang="fr-FR" sz="3200" b="1" dirty="0"/>
              <a:t>Jean-Paul Richter</a:t>
            </a:r>
          </a:p>
          <a:p>
            <a:endParaRPr lang="fr-FR" dirty="0"/>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371600" y="1505384"/>
            <a:ext cx="9157252" cy="3816429"/>
          </a:xfrm>
          <a:prstGeom prst="rect">
            <a:avLst/>
          </a:prstGeom>
        </p:spPr>
        <p:txBody>
          <a:bodyPr wrap="square">
            <a:spAutoFit/>
          </a:bodyPr>
          <a:lstStyle/>
          <a:p>
            <a:endParaRPr lang="fr-FR" dirty="0"/>
          </a:p>
          <a:p>
            <a:r>
              <a:rPr lang="fr-FR" sz="3200" b="1" dirty="0"/>
              <a:t>    Il n'y a pas de souffrance plus atroce que celle d'aimer une femme qui vous donne son corps et qui pourtant est incapable de livrer son être véritable - parce qu'elle ne sait pas où le trouver.</a:t>
            </a:r>
          </a:p>
          <a:p>
            <a:endParaRPr lang="fr-FR" sz="3200" b="1" dirty="0"/>
          </a:p>
          <a:p>
            <a:r>
              <a:rPr lang="fr-FR" sz="3200" b="1" dirty="0"/>
              <a:t>Lawrence </a:t>
            </a:r>
            <a:r>
              <a:rPr lang="fr-FR" sz="3200" b="1" dirty="0" err="1"/>
              <a:t>Durrell</a:t>
            </a:r>
            <a:r>
              <a:rPr lang="fr-FR" sz="3200" b="1" dirty="0"/>
              <a:t> , Justine, trad. Roger Giroux, p.231</a:t>
            </a:r>
          </a:p>
          <a:p>
            <a:endParaRPr lang="fr-FR" sz="3200" b="1" dirty="0"/>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351721" y="766720"/>
            <a:ext cx="9488557" cy="5293757"/>
          </a:xfrm>
          <a:prstGeom prst="rect">
            <a:avLst/>
          </a:prstGeom>
        </p:spPr>
        <p:txBody>
          <a:bodyPr wrap="square">
            <a:spAutoFit/>
          </a:bodyPr>
          <a:lstStyle/>
          <a:p>
            <a:endParaRPr lang="fr-FR" dirty="0"/>
          </a:p>
          <a:p>
            <a:r>
              <a:rPr lang="fr-FR" sz="3200" b="1" dirty="0"/>
              <a:t>    Elle aimait tellement être contre lui. Elle aurait voulu que ce moment ne s' arrête jamais. Écouter des vielles chansons, danser, sentir son corps contre le sien, encore et toujours. Elle était redevenue une femme. Il y avait un espace où danser à nouveau. Lentement, inexorablement, elle rentrait chez elle, dans un endroit où elle n'était jamais allée.</a:t>
            </a:r>
          </a:p>
          <a:p>
            <a:r>
              <a:rPr lang="fr-FR" sz="3200" b="1" dirty="0"/>
              <a:t>    Robert James Waller</a:t>
            </a:r>
          </a:p>
          <a:p>
            <a:endParaRPr lang="fr-FR" sz="3200" b="1" dirty="0"/>
          </a:p>
          <a:p>
            <a:r>
              <a:rPr lang="fr-FR" sz="3200" b="1" dirty="0"/>
              <a:t>Robert James Waller , Sur la route de Madison </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192695" y="1012942"/>
            <a:ext cx="9806609" cy="4801314"/>
          </a:xfrm>
          <a:prstGeom prst="rect">
            <a:avLst/>
          </a:prstGeom>
        </p:spPr>
        <p:txBody>
          <a:bodyPr wrap="square">
            <a:spAutoFit/>
          </a:bodyPr>
          <a:lstStyle/>
          <a:p>
            <a:endParaRPr lang="fr-FR" dirty="0"/>
          </a:p>
          <a:p>
            <a:r>
              <a:rPr lang="fr-FR" sz="3200" b="1" dirty="0"/>
              <a:t>    J'aime le sourire sur le visage des enfants, des femmes. Il n'y a pas d'expression plus belle. Il n'y a rien de plus vrai sur le visage humain, rien de plus doux, de plus harmonieux dans la personne humaine. Le sourire vient du plus profond de l'être, du monde du sommeil peut-être, et monte, traverse le corps lentement à la manière d'un frisson de plaisir, jusqu'à l'orée de la bouche.</a:t>
            </a:r>
          </a:p>
          <a:p>
            <a:endParaRPr lang="fr-FR" sz="3200" b="1" dirty="0"/>
          </a:p>
          <a:p>
            <a:r>
              <a:rPr lang="fr-FR" sz="3200" b="1" dirty="0"/>
              <a:t>Jean-Marie Gustave le </a:t>
            </a:r>
            <a:r>
              <a:rPr lang="fr-FR" sz="3200" b="1" dirty="0" err="1"/>
              <a:t>Clézio</a:t>
            </a:r>
            <a:r>
              <a:rPr lang="fr-FR" sz="3200" b="1" dirty="0"/>
              <a:t> , L'inconnu sur la terre </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020417" y="861391"/>
            <a:ext cx="10045148" cy="3323987"/>
          </a:xfrm>
          <a:prstGeom prst="rect">
            <a:avLst/>
          </a:prstGeom>
        </p:spPr>
        <p:txBody>
          <a:bodyPr wrap="square">
            <a:spAutoFit/>
          </a:bodyPr>
          <a:lstStyle/>
          <a:p>
            <a:endParaRPr lang="fr-FR" sz="3200" b="1" dirty="0"/>
          </a:p>
          <a:p>
            <a:r>
              <a:rPr lang="fr-FR" sz="3200" b="1" dirty="0"/>
              <a:t>    Rien ne met mieux en évidence la pudeur masculine que de jolies jambes féminines : dès qu'un homme en aperçoit, il baisse les yeux.</a:t>
            </a:r>
          </a:p>
          <a:p>
            <a:endParaRPr lang="fr-FR" sz="3200" b="1" dirty="0"/>
          </a:p>
          <a:p>
            <a:r>
              <a:rPr lang="fr-FR" sz="3200" b="1" dirty="0" err="1"/>
              <a:t>Noctuel</a:t>
            </a:r>
            <a:endParaRPr lang="fr-FR" sz="3200" b="1" dirty="0"/>
          </a:p>
          <a:p>
            <a:endParaRPr lang="fr-FR" dirty="0"/>
          </a:p>
        </p:txBody>
      </p:sp>
      <p:sp>
        <p:nvSpPr>
          <p:cNvPr id="8" name="Rectangle 7"/>
          <p:cNvSpPr/>
          <p:nvPr/>
        </p:nvSpPr>
        <p:spPr>
          <a:xfrm>
            <a:off x="1045419" y="3876362"/>
            <a:ext cx="9805106" cy="2123658"/>
          </a:xfrm>
          <a:prstGeom prst="rect">
            <a:avLst/>
          </a:prstGeom>
        </p:spPr>
        <p:txBody>
          <a:bodyPr wrap="square">
            <a:spAutoFit/>
          </a:bodyPr>
          <a:lstStyle/>
          <a:p>
            <a:endParaRPr lang="fr-FR" dirty="0"/>
          </a:p>
          <a:p>
            <a:r>
              <a:rPr lang="fr-FR" sz="3200" b="1" dirty="0"/>
              <a:t>    Le corps d'une femme est sa pensée.</a:t>
            </a:r>
          </a:p>
          <a:p>
            <a:endParaRPr lang="fr-FR" sz="3200" b="1" dirty="0"/>
          </a:p>
          <a:p>
            <a:r>
              <a:rPr lang="fr-FR" sz="3200" b="1" dirty="0"/>
              <a:t>Yvon Rivard</a:t>
            </a:r>
          </a:p>
          <a:p>
            <a:endParaRPr lang="fr-FR" dirty="0"/>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1" end="1"/>
                                            </p:txEl>
                                          </p:spTgt>
                                        </p:tgtEl>
                                        <p:attrNameLst>
                                          <p:attrName>ppt_w</p:attrName>
                                        </p:attrNameLst>
                                      </p:cBhvr>
                                    </p:anim>
                                    <p:anim by="(#ppt_w*0.50)" calcmode="lin" valueType="num">
                                      <p:cBhvr>
                                        <p:cTn id="32" dur="500" decel="50000" autoRev="1" fill="hold">
                                          <p:stCondLst>
                                            <p:cond delay="0"/>
                                          </p:stCondLst>
                                        </p:cTn>
                                        <p:tgtEl>
                                          <p:spTgt spid="8">
                                            <p:txEl>
                                              <p:pRg st="1" end="1"/>
                                            </p:txEl>
                                          </p:spTgt>
                                        </p:tgtEl>
                                        <p:attrNameLst>
                                          <p:attrName>ppt_x</p:attrName>
                                        </p:attrNameLst>
                                      </p:cBhvr>
                                    </p:anim>
                                    <p:anim from="(-#ppt_h/2)" to="(#ppt_y)" calcmode="lin" valueType="num">
                                      <p:cBhvr>
                                        <p:cTn id="33" dur="1000" fill="hold">
                                          <p:stCondLst>
                                            <p:cond delay="0"/>
                                          </p:stCondLst>
                                        </p:cTn>
                                        <p:tgtEl>
                                          <p:spTgt spid="8">
                                            <p:txEl>
                                              <p:pRg st="1" end="1"/>
                                            </p:txEl>
                                          </p:spTgt>
                                        </p:tgtEl>
                                        <p:attrNameLst>
                                          <p:attrName>ppt_y</p:attrName>
                                        </p:attrNameLst>
                                      </p:cBhvr>
                                    </p:anim>
                                    <p:animRot by="21600000">
                                      <p:cBhvr>
                                        <p:cTn id="34" dur="1000" fill="hold">
                                          <p:stCondLst>
                                            <p:cond delay="0"/>
                                          </p:stCondLst>
                                        </p:cTn>
                                        <p:tgtEl>
                                          <p:spTgt spid="8">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1172816" y="766720"/>
            <a:ext cx="9846365" cy="5293757"/>
          </a:xfrm>
          <a:prstGeom prst="rect">
            <a:avLst/>
          </a:prstGeom>
        </p:spPr>
        <p:txBody>
          <a:bodyPr wrap="square">
            <a:spAutoFit/>
          </a:bodyPr>
          <a:lstStyle/>
          <a:p>
            <a:endParaRPr lang="fr-FR" sz="3200" b="1" dirty="0"/>
          </a:p>
          <a:p>
            <a:r>
              <a:rPr lang="fr-FR" sz="3200" b="1" dirty="0"/>
              <a:t>    J'aime le sourire sur le visage des enfants, des femmes. Il n'y a pas d'expression plus belle. Il n'y a rien de plus vrai sur le visage humain, rien de plus doux, de plus harmonieux dans la personne humaine. Le sourire vient du plus profond de l'être, du monde du sommeil peut-être, et monte, traverse le corps lentement à la manière d'un frisson de plaisir, jusqu'à l'orée de la bouche.</a:t>
            </a:r>
          </a:p>
          <a:p>
            <a:endParaRPr lang="fr-FR" sz="3200" b="1" dirty="0"/>
          </a:p>
          <a:p>
            <a:r>
              <a:rPr lang="fr-FR" sz="3200" b="1" dirty="0"/>
              <a:t>Jean-Marie Gustave le </a:t>
            </a:r>
            <a:r>
              <a:rPr lang="fr-FR" sz="3200" b="1" dirty="0" err="1"/>
              <a:t>Clézio</a:t>
            </a:r>
            <a:r>
              <a:rPr lang="fr-FR" sz="3200" b="1" dirty="0"/>
              <a:t> , L'inconnu sur la terre</a:t>
            </a:r>
          </a:p>
          <a:p>
            <a:endParaRPr lang="fr-FR" dirty="0"/>
          </a:p>
        </p:txBody>
      </p:sp>
    </p:spTree>
    <p:extLst>
      <p:ext uri="{BB962C8B-B14F-4D97-AF65-F5344CB8AC3E}">
        <p14:creationId xmlns:p14="http://schemas.microsoft.com/office/powerpoint/2010/main" val="196662776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1808921" y="1505384"/>
            <a:ext cx="8574156" cy="3816429"/>
          </a:xfrm>
          <a:prstGeom prst="rect">
            <a:avLst/>
          </a:prstGeom>
        </p:spPr>
        <p:txBody>
          <a:bodyPr wrap="square">
            <a:spAutoFit/>
          </a:bodyPr>
          <a:lstStyle/>
          <a:p>
            <a:endParaRPr lang="fr-FR" sz="3200" b="1" dirty="0"/>
          </a:p>
          <a:p>
            <a:r>
              <a:rPr lang="fr-FR" sz="3200" b="1" dirty="0"/>
              <a:t>    Dieu n'a pas créé l'homme et la femme l'un après l'autre. Il a créé deux corps jumeaux unis qu'il a tranchés depuis le jour où il a créé la tendresse.</a:t>
            </a:r>
          </a:p>
          <a:p>
            <a:endParaRPr lang="fr-FR" sz="3200" b="1" dirty="0"/>
          </a:p>
          <a:p>
            <a:r>
              <a:rPr lang="fr-FR" sz="3200" b="1" dirty="0"/>
              <a:t>Jean Giraudoux</a:t>
            </a:r>
          </a:p>
          <a:p>
            <a:endParaRPr lang="fr-FR" dirty="0"/>
          </a:p>
        </p:txBody>
      </p:sp>
    </p:spTree>
    <p:extLst>
      <p:ext uri="{BB962C8B-B14F-4D97-AF65-F5344CB8AC3E}">
        <p14:creationId xmlns:p14="http://schemas.microsoft.com/office/powerpoint/2010/main" val="15306738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23255"/>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828800" y="1643884"/>
            <a:ext cx="8534400" cy="3539430"/>
          </a:xfrm>
          <a:prstGeom prst="rect">
            <a:avLst/>
          </a:prstGeom>
        </p:spPr>
        <p:txBody>
          <a:bodyPr wrap="square">
            <a:spAutoFit/>
          </a:bodyPr>
          <a:lstStyle/>
          <a:p>
            <a:endParaRPr lang="fr-FR" sz="3200" b="1" dirty="0"/>
          </a:p>
          <a:p>
            <a:r>
              <a:rPr lang="fr-FR" sz="3200" b="1" dirty="0"/>
              <a:t>    Les femmes chez nous représentent la moitié du corps électoral. Vu comme ça, le corps électoral, ça m'excite.</a:t>
            </a:r>
          </a:p>
          <a:p>
            <a:r>
              <a:rPr lang="fr-FR" sz="3200" b="1" dirty="0"/>
              <a:t>    Guy Bedos</a:t>
            </a:r>
          </a:p>
          <a:p>
            <a:endParaRPr lang="fr-FR" sz="3200" b="1" dirty="0"/>
          </a:p>
          <a:p>
            <a:r>
              <a:rPr lang="fr-FR" sz="3200" b="1" dirty="0"/>
              <a:t>Guy Bedos </a:t>
            </a:r>
          </a:p>
        </p:txBody>
      </p:sp>
    </p:spTree>
    <p:extLst>
      <p:ext uri="{BB962C8B-B14F-4D97-AF65-F5344CB8AC3E}">
        <p14:creationId xmlns:p14="http://schemas.microsoft.com/office/powerpoint/2010/main" val="273727089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162533" y="182562"/>
            <a:ext cx="9939130" cy="2616101"/>
          </a:xfrm>
          <a:prstGeom prst="rect">
            <a:avLst/>
          </a:prstGeom>
        </p:spPr>
        <p:txBody>
          <a:bodyPr wrap="square">
            <a:spAutoFit/>
          </a:bodyPr>
          <a:lstStyle/>
          <a:p>
            <a:endParaRPr lang="fr-FR" dirty="0"/>
          </a:p>
          <a:p>
            <a:r>
              <a:rPr lang="fr-FR" sz="3200" b="1" dirty="0"/>
              <a:t>    La mer est une belle femme qui ondule de tout son corps pour attirer les marins avides d'aventures</a:t>
            </a:r>
          </a:p>
          <a:p>
            <a:endParaRPr lang="fr-FR" sz="3200" b="1" dirty="0"/>
          </a:p>
          <a:p>
            <a:r>
              <a:rPr lang="fr-FR" sz="3200" b="1" dirty="0" err="1"/>
              <a:t>Grézel</a:t>
            </a:r>
            <a:r>
              <a:rPr lang="fr-FR" sz="3200" b="1" dirty="0"/>
              <a:t> Christian</a:t>
            </a:r>
          </a:p>
          <a:p>
            <a:endParaRPr lang="fr-FR" dirty="0"/>
          </a:p>
        </p:txBody>
      </p:sp>
      <p:sp>
        <p:nvSpPr>
          <p:cNvPr id="8" name="Rectangle 7"/>
          <p:cNvSpPr/>
          <p:nvPr/>
        </p:nvSpPr>
        <p:spPr>
          <a:xfrm>
            <a:off x="1126434" y="2291667"/>
            <a:ext cx="9939130" cy="2616101"/>
          </a:xfrm>
          <a:prstGeom prst="rect">
            <a:avLst/>
          </a:prstGeom>
        </p:spPr>
        <p:txBody>
          <a:bodyPr wrap="square">
            <a:spAutoFit/>
          </a:bodyPr>
          <a:lstStyle/>
          <a:p>
            <a:endParaRPr lang="fr-FR" dirty="0" smtClean="0"/>
          </a:p>
          <a:p>
            <a:r>
              <a:rPr lang="fr-FR" sz="3200" b="1" dirty="0" smtClean="0"/>
              <a:t>    Les femmes sont plus chastes des oreilles que de tout le reste du corps.</a:t>
            </a:r>
          </a:p>
          <a:p>
            <a:endParaRPr lang="fr-FR" sz="3200" b="1" dirty="0" smtClean="0"/>
          </a:p>
          <a:p>
            <a:r>
              <a:rPr lang="fr-FR" sz="3200" b="1" dirty="0" smtClean="0"/>
              <a:t>Molière</a:t>
            </a:r>
          </a:p>
          <a:p>
            <a:endParaRPr lang="fr-FR" dirty="0"/>
          </a:p>
        </p:txBody>
      </p:sp>
      <p:sp>
        <p:nvSpPr>
          <p:cNvPr id="9" name="Rectangle 8"/>
          <p:cNvSpPr/>
          <p:nvPr/>
        </p:nvSpPr>
        <p:spPr>
          <a:xfrm>
            <a:off x="1116841" y="4305533"/>
            <a:ext cx="9939130" cy="2339102"/>
          </a:xfrm>
          <a:prstGeom prst="rect">
            <a:avLst/>
          </a:prstGeom>
        </p:spPr>
        <p:txBody>
          <a:bodyPr wrap="square">
            <a:spAutoFit/>
          </a:bodyPr>
          <a:lstStyle/>
          <a:p>
            <a:endParaRPr lang="fr-FR" dirty="0"/>
          </a:p>
          <a:p>
            <a:r>
              <a:rPr lang="fr-FR" sz="3200" b="1" dirty="0"/>
              <a:t>    On ne pense plus au visage de la femme dont on voit le corps nu.</a:t>
            </a:r>
          </a:p>
          <a:p>
            <a:endParaRPr lang="fr-FR" sz="3200" b="1" dirty="0"/>
          </a:p>
          <a:p>
            <a:r>
              <a:rPr lang="fr-FR" sz="3200" b="1" dirty="0"/>
              <a:t>Joseph Joubert </a:t>
            </a:r>
          </a:p>
        </p:txBody>
      </p:sp>
    </p:spTree>
    <p:extLst>
      <p:ext uri="{BB962C8B-B14F-4D97-AF65-F5344CB8AC3E}">
        <p14:creationId xmlns:p14="http://schemas.microsoft.com/office/powerpoint/2010/main" val="75510327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1" end="1"/>
                                            </p:txEl>
                                          </p:spTgt>
                                        </p:tgtEl>
                                        <p:attrNameLst>
                                          <p:attrName>ppt_w</p:attrName>
                                        </p:attrNameLst>
                                      </p:cBhvr>
                                    </p:anim>
                                    <p:anim by="(#ppt_w*0.50)" calcmode="lin" valueType="num">
                                      <p:cBhvr>
                                        <p:cTn id="32" dur="500" decel="50000" autoRev="1" fill="hold">
                                          <p:stCondLst>
                                            <p:cond delay="0"/>
                                          </p:stCondLst>
                                        </p:cTn>
                                        <p:tgtEl>
                                          <p:spTgt spid="8">
                                            <p:txEl>
                                              <p:pRg st="1" end="1"/>
                                            </p:txEl>
                                          </p:spTgt>
                                        </p:tgtEl>
                                        <p:attrNameLst>
                                          <p:attrName>ppt_x</p:attrName>
                                        </p:attrNameLst>
                                      </p:cBhvr>
                                    </p:anim>
                                    <p:anim from="(-#ppt_h/2)" to="(#ppt_y)" calcmode="lin" valueType="num">
                                      <p:cBhvr>
                                        <p:cTn id="33" dur="1000" fill="hold">
                                          <p:stCondLst>
                                            <p:cond delay="0"/>
                                          </p:stCondLst>
                                        </p:cTn>
                                        <p:tgtEl>
                                          <p:spTgt spid="8">
                                            <p:txEl>
                                              <p:pRg st="1" end="1"/>
                                            </p:txEl>
                                          </p:spTgt>
                                        </p:tgtEl>
                                        <p:attrNameLst>
                                          <p:attrName>ppt_y</p:attrName>
                                        </p:attrNameLst>
                                      </p:cBhvr>
                                    </p:anim>
                                    <p:animRot by="21600000">
                                      <p:cBhvr>
                                        <p:cTn id="34" dur="1000" fill="hold">
                                          <p:stCondLst>
                                            <p:cond delay="0"/>
                                          </p:stCondLst>
                                        </p:cTn>
                                        <p:tgtEl>
                                          <p:spTgt spid="8">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9">
                                            <p:txEl>
                                              <p:pRg st="1" end="1"/>
                                            </p:txEl>
                                          </p:spTgt>
                                        </p:tgtEl>
                                        <p:attrNameLst>
                                          <p:attrName>style.visibility</p:attrName>
                                        </p:attrNameLst>
                                      </p:cBhvr>
                                      <p:to>
                                        <p:strVal val="visible"/>
                                      </p:to>
                                    </p:set>
                                    <p:anim by="(-#ppt_w*2)" calcmode="lin" valueType="num">
                                      <p:cBhvr rctx="PPT">
                                        <p:cTn id="47" dur="500" autoRev="1" fill="hold">
                                          <p:stCondLst>
                                            <p:cond delay="0"/>
                                          </p:stCondLst>
                                        </p:cTn>
                                        <p:tgtEl>
                                          <p:spTgt spid="9">
                                            <p:txEl>
                                              <p:pRg st="1" end="1"/>
                                            </p:txEl>
                                          </p:spTgt>
                                        </p:tgtEl>
                                        <p:attrNameLst>
                                          <p:attrName>ppt_w</p:attrName>
                                        </p:attrNameLst>
                                      </p:cBhvr>
                                    </p:anim>
                                    <p:anim by="(#ppt_w*0.50)" calcmode="lin" valueType="num">
                                      <p:cBhvr>
                                        <p:cTn id="48" dur="500" decel="50000" autoRev="1" fill="hold">
                                          <p:stCondLst>
                                            <p:cond delay="0"/>
                                          </p:stCondLst>
                                        </p:cTn>
                                        <p:tgtEl>
                                          <p:spTgt spid="9">
                                            <p:txEl>
                                              <p:pRg st="1" end="1"/>
                                            </p:txEl>
                                          </p:spTgt>
                                        </p:tgtEl>
                                        <p:attrNameLst>
                                          <p:attrName>ppt_x</p:attrName>
                                        </p:attrNameLst>
                                      </p:cBhvr>
                                    </p:anim>
                                    <p:anim from="(-#ppt_h/2)" to="(#ppt_y)" calcmode="lin" valueType="num">
                                      <p:cBhvr>
                                        <p:cTn id="49" dur="1000" fill="hold">
                                          <p:stCondLst>
                                            <p:cond delay="0"/>
                                          </p:stCondLst>
                                        </p:cTn>
                                        <p:tgtEl>
                                          <p:spTgt spid="9">
                                            <p:txEl>
                                              <p:pRg st="1" end="1"/>
                                            </p:txEl>
                                          </p:spTgt>
                                        </p:tgtEl>
                                        <p:attrNameLst>
                                          <p:attrName>ppt_y</p:attrName>
                                        </p:attrNameLst>
                                      </p:cBhvr>
                                    </p:anim>
                                    <p:animRot by="21600000">
                                      <p:cBhvr>
                                        <p:cTn id="50" dur="1000" fill="hold">
                                          <p:stCondLst>
                                            <p:cond delay="0"/>
                                          </p:stCondLst>
                                        </p:cTn>
                                        <p:tgtEl>
                                          <p:spTgt spid="9">
                                            <p:txEl>
                                              <p:pRg st="1" end="1"/>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9">
                                            <p:txEl>
                                              <p:pRg st="3" end="3"/>
                                            </p:txEl>
                                          </p:spTgt>
                                        </p:tgtEl>
                                        <p:attrNameLst>
                                          <p:attrName>style.visibility</p:attrName>
                                        </p:attrNameLst>
                                      </p:cBhvr>
                                      <p:to>
                                        <p:strVal val="visible"/>
                                      </p:to>
                                    </p:set>
                                    <p:anim by="(-#ppt_w*2)" calcmode="lin" valueType="num">
                                      <p:cBhvr rctx="PPT">
                                        <p:cTn id="55" dur="500" autoRev="1" fill="hold">
                                          <p:stCondLst>
                                            <p:cond delay="0"/>
                                          </p:stCondLst>
                                        </p:cTn>
                                        <p:tgtEl>
                                          <p:spTgt spid="9">
                                            <p:txEl>
                                              <p:pRg st="3" end="3"/>
                                            </p:txEl>
                                          </p:spTgt>
                                        </p:tgtEl>
                                        <p:attrNameLst>
                                          <p:attrName>ppt_w</p:attrName>
                                        </p:attrNameLst>
                                      </p:cBhvr>
                                    </p:anim>
                                    <p:anim by="(#ppt_w*0.50)" calcmode="lin" valueType="num">
                                      <p:cBhvr>
                                        <p:cTn id="56" dur="500" decel="50000" autoRev="1" fill="hold">
                                          <p:stCondLst>
                                            <p:cond delay="0"/>
                                          </p:stCondLst>
                                        </p:cTn>
                                        <p:tgtEl>
                                          <p:spTgt spid="9">
                                            <p:txEl>
                                              <p:pRg st="3" end="3"/>
                                            </p:txEl>
                                          </p:spTgt>
                                        </p:tgtEl>
                                        <p:attrNameLst>
                                          <p:attrName>ppt_x</p:attrName>
                                        </p:attrNameLst>
                                      </p:cBhvr>
                                    </p:anim>
                                    <p:anim from="(-#ppt_h/2)" to="(#ppt_y)" calcmode="lin" valueType="num">
                                      <p:cBhvr>
                                        <p:cTn id="57" dur="1000" fill="hold">
                                          <p:stCondLst>
                                            <p:cond delay="0"/>
                                          </p:stCondLst>
                                        </p:cTn>
                                        <p:tgtEl>
                                          <p:spTgt spid="9">
                                            <p:txEl>
                                              <p:pRg st="3" end="3"/>
                                            </p:txEl>
                                          </p:spTgt>
                                        </p:tgtEl>
                                        <p:attrNameLst>
                                          <p:attrName>ppt_y</p:attrName>
                                        </p:attrNameLst>
                                      </p:cBhvr>
                                    </p:anim>
                                    <p:animRot by="21600000">
                                      <p:cBhvr>
                                        <p:cTn id="58"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 y="0"/>
            <a:ext cx="12191999" cy="6939139"/>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81139"/>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418200" y="1384377"/>
            <a:ext cx="9355600" cy="4154984"/>
          </a:xfrm>
          <a:prstGeom prst="rect">
            <a:avLst/>
          </a:prstGeom>
        </p:spPr>
        <p:txBody>
          <a:bodyPr wrap="square">
            <a:spAutoFit/>
          </a:bodyPr>
          <a:lstStyle/>
          <a:p>
            <a:r>
              <a:rPr lang="fr-FR" sz="6600" b="1" dirty="0" smtClean="0"/>
              <a:t>                    C’était</a:t>
            </a:r>
          </a:p>
          <a:p>
            <a:r>
              <a:rPr lang="fr-FR" sz="6600" b="1" dirty="0" smtClean="0"/>
              <a:t>Quelles </a:t>
            </a:r>
            <a:r>
              <a:rPr lang="fr-FR" sz="6600" b="1" dirty="0"/>
              <a:t>citations parlent </a:t>
            </a:r>
            <a:endParaRPr lang="fr-FR" sz="6600" b="1" dirty="0" smtClean="0"/>
          </a:p>
          <a:p>
            <a:r>
              <a:rPr lang="fr-FR" sz="6600" b="1" dirty="0" smtClean="0"/>
              <a:t> de </a:t>
            </a:r>
            <a:r>
              <a:rPr lang="fr-FR" sz="6600" b="1" dirty="0"/>
              <a:t>corps et de </a:t>
            </a:r>
            <a:r>
              <a:rPr lang="fr-FR" sz="6600" b="1" dirty="0" smtClean="0"/>
              <a:t>femme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TotalTime>
  <Words>994</Words>
  <Application>Microsoft Office PowerPoint</Application>
  <PresentationFormat>Grand écran</PresentationFormat>
  <Paragraphs>150</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2019-01-01T15:07:43Z</dcterms:created>
  <dcterms:modified xsi:type="dcterms:W3CDTF">2021-09-13T09:16:37Z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