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0" r:id="rId3"/>
    <p:sldId id="266" r:id="rId4"/>
    <p:sldId id="272" r:id="rId5"/>
    <p:sldId id="270" r:id="rId6"/>
    <p:sldId id="261" r:id="rId7"/>
    <p:sldId id="258" r:id="rId8"/>
    <p:sldId id="259" r:id="rId9"/>
    <p:sldId id="265" r:id="rId10"/>
    <p:sldId id="262" r:id="rId11"/>
    <p:sldId id="267" r:id="rId12"/>
    <p:sldId id="263" r:id="rId13"/>
    <p:sldId id="264" r:id="rId14"/>
    <p:sldId id="268" r:id="rId15"/>
    <p:sldId id="271" r:id="rId16"/>
    <p:sldId id="269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v3ifgFqAo/nem4n/jEXyw==" hashData="VxhmIC0uNPyJz6mpOvEpIT7Y4ML+KG+FiXIJ3BB7E9U8x3RA6QIK4MilgjF+NCfY/WRM98ZkDGUBnEJLmaHj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2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15/01/2019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38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385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4014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80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7380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0220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7066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2090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88591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2597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25220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85907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2032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6385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529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775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15/01/2019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15/01/2019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15/01/2019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15/01/2019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15/01/2019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15/01/2019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15/01/2019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15/01/2019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15/01/2019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15/01/2019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15/01/2019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65000">
              <a:schemeClr val="accent5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15/01/2019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70517" y="1830653"/>
            <a:ext cx="11250965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Mais le Fisc vous aimes 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  <p:sndAc>
          <p:stSnd loop="1">
            <p:snd r:embed="rId3" name="Arthus_Bertrand_Desde-el-aire_3112-2-1_001.wav"/>
          </p:stSnd>
        </p:sndAc>
      </p:transition>
    </mc:Choice>
    <mc:Fallback>
      <p:transition spd="slow" advTm="8000">
        <p:circle/>
        <p:sndAc>
          <p:stSnd loop="1">
            <p:snd r:embed="rId3" name="Arthus_Bertrand_Desde-el-aire_3112-2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314" y="516146"/>
            <a:ext cx="10395289" cy="5849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7682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550504" y="1705439"/>
            <a:ext cx="909099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/>
              <a:t>Justice de la finance-profit : la minorité va au paradis fiscal et la majorité pointe au paradis fécal (sic).</a:t>
            </a:r>
          </a:p>
        </p:txBody>
      </p:sp>
    </p:spTree>
    <p:extLst>
      <p:ext uri="{BB962C8B-B14F-4D97-AF65-F5344CB8AC3E}">
        <p14:creationId xmlns:p14="http://schemas.microsoft.com/office/powerpoint/2010/main" val="235703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1113" y="502800"/>
            <a:ext cx="9289774" cy="6014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2616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49" y="652639"/>
            <a:ext cx="85725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81241" y="1759696"/>
            <a:ext cx="7829516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Le meilleur système fiscal, </a:t>
            </a:r>
            <a:endParaRPr lang="fr-FR" sz="5400" b="1" dirty="0" smtClean="0">
              <a:ln>
                <a:solidFill>
                  <a:sysClr val="windowText" lastClr="000000"/>
                </a:solidFill>
              </a:ln>
            </a:endParaRP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</a:rPr>
              <a:t>c'est </a:t>
            </a:r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celui qui fait payer </a:t>
            </a:r>
            <a:endParaRPr lang="fr-FR" sz="5400" b="1" dirty="0" smtClean="0">
              <a:ln>
                <a:solidFill>
                  <a:sysClr val="windowText" lastClr="000000"/>
                </a:solidFill>
              </a:ln>
            </a:endParaRPr>
          </a:p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 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</a:rPr>
              <a:t>              les </a:t>
            </a:r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autres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</a:rPr>
              <a:t>. </a:t>
            </a:r>
            <a:endParaRPr lang="fr-FR" sz="5400" b="1" dirty="0">
              <a:ln>
                <a:solidFill>
                  <a:sysClr val="windowText" lastClr="00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376083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69164" y="1338210"/>
            <a:ext cx="865367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/>
              <a:t>Abattement fiscal : Etat dans lequel se trouve un contribuable qui vient de recevoir son avis d'imposition.</a:t>
            </a:r>
          </a:p>
        </p:txBody>
      </p:sp>
    </p:spTree>
    <p:extLst>
      <p:ext uri="{BB962C8B-B14F-4D97-AF65-F5344CB8AC3E}">
        <p14:creationId xmlns:p14="http://schemas.microsoft.com/office/powerpoint/2010/main" val="3206722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250" y="476250"/>
            <a:ext cx="8953500" cy="5905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19250" y="1704316"/>
            <a:ext cx="85609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Il existe toute sorte de régimes efficaces : végétarien, pharmaceutique, fiscal...</a:t>
            </a:r>
          </a:p>
        </p:txBody>
      </p:sp>
    </p:spTree>
    <p:extLst>
      <p:ext uri="{BB962C8B-B14F-4D97-AF65-F5344CB8AC3E}">
        <p14:creationId xmlns:p14="http://schemas.microsoft.com/office/powerpoint/2010/main" val="666127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502" y="427480"/>
            <a:ext cx="8056867" cy="60345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067565" y="987833"/>
            <a:ext cx="805686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Le redressement fiscal est ainsi nommé par ironie pour désigner l'opération dont un particulier ou une entreprise ne se relèveront jamais.</a:t>
            </a:r>
          </a:p>
        </p:txBody>
      </p:sp>
    </p:spTree>
    <p:extLst>
      <p:ext uri="{BB962C8B-B14F-4D97-AF65-F5344CB8AC3E}">
        <p14:creationId xmlns:p14="http://schemas.microsoft.com/office/powerpoint/2010/main" val="379711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43270" y="1107378"/>
            <a:ext cx="919700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/>
              <a:t>Un con qui en moins d'une heure amène ta femme à l'adultère et toi au contrôle fiscal, c'est tout de même prodigieux !</a:t>
            </a:r>
          </a:p>
        </p:txBody>
      </p:sp>
    </p:spTree>
    <p:extLst>
      <p:ext uri="{BB962C8B-B14F-4D97-AF65-F5344CB8AC3E}">
        <p14:creationId xmlns:p14="http://schemas.microsoft.com/office/powerpoint/2010/main" val="3733318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4208" y="453694"/>
            <a:ext cx="8123583" cy="609268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93843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126435" y="521961"/>
            <a:ext cx="993913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/>
              <a:t>Je ne veux pas d'une Europe qui soit juste une zone de libre-échange attachée à l'OTAN. Encore moins je veux une Europe où tout le monde est contre tout le monde, et le dumping social et fiscal remplace la solidarité.</a:t>
            </a:r>
          </a:p>
        </p:txBody>
      </p:sp>
    </p:spTree>
    <p:extLst>
      <p:ext uri="{BB962C8B-B14F-4D97-AF65-F5344CB8AC3E}">
        <p14:creationId xmlns:p14="http://schemas.microsoft.com/office/powerpoint/2010/main" val="4260326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3176" y="510004"/>
            <a:ext cx="8799294" cy="585553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1848678" y="1314110"/>
            <a:ext cx="849464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Le fraudeur fiscal est un contribuable qui s'obstine à vouloir garder un peu d'argent pour son propre usage.</a:t>
            </a:r>
          </a:p>
        </p:txBody>
      </p:sp>
    </p:spTree>
    <p:extLst>
      <p:ext uri="{BB962C8B-B14F-4D97-AF65-F5344CB8AC3E}">
        <p14:creationId xmlns:p14="http://schemas.microsoft.com/office/powerpoint/2010/main" val="161600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7" y="425173"/>
            <a:ext cx="9037982" cy="602532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941443" y="2120937"/>
            <a:ext cx="830911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A en croire mon conseiller fiscal, je suis condamné aux b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</a:rPr>
              <a:t>ravos </a:t>
            </a:r>
            <a:r>
              <a:rPr lang="fr-FR" sz="5400" b="1" dirty="0">
                <a:ln>
                  <a:solidFill>
                    <a:sysClr val="windowText" lastClr="000000"/>
                  </a:solidFill>
                </a:ln>
              </a:rPr>
              <a:t>forcés à perpétuité.</a:t>
            </a:r>
          </a:p>
        </p:txBody>
      </p:sp>
    </p:spTree>
    <p:extLst>
      <p:ext uri="{BB962C8B-B14F-4D97-AF65-F5344CB8AC3E}">
        <p14:creationId xmlns:p14="http://schemas.microsoft.com/office/powerpoint/2010/main" val="399743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59076" y="2136326"/>
            <a:ext cx="11473847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Surtout , n’oubliez jamais ,</a:t>
            </a:r>
          </a:p>
          <a:p>
            <a:pPr algn="ctr"/>
            <a:r>
              <a:rPr lang="fr-FR" sz="8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il a tant besoin de vous !</a:t>
            </a:r>
            <a:endParaRPr lang="fr-FR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3415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35" y="440997"/>
            <a:ext cx="10005391" cy="60167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51530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47" y="719360"/>
            <a:ext cx="12038932" cy="5441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1757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15/01/2019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70517" y="1351508"/>
            <a:ext cx="11250965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C’était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Mais le Fisc vous aimes 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916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508</Words>
  <Application>Microsoft Office PowerPoint</Application>
  <PresentationFormat>Grand écran</PresentationFormat>
  <Paragraphs>103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2019-01-01T15:07:43Z</dcterms:created>
  <dcterms:modified xsi:type="dcterms:W3CDTF">2019-01-15T17:43:13Z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