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LBs+dqiSBEqkoeLyfXDWw==" hashData="wfEOkkGffJbtMACMjzdTTcTUIZTJogW2SyRX5SzW9k0Kpt7ww3PLHmRwjnd35iDbpWe862fJZY+OEKCkQ/ao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432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BF9BBB-8984-44BC-9B5D-F4B7F9C90904}" type="datetimeFigureOut">
              <a:rPr lang="fr-FR" smtClean="0"/>
              <a:t>14/01/2019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97BC3-8F70-4E4D-9206-F9A7D73282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548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97BC3-8F70-4E4D-9206-F9A7D73282B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088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1AA3B-32A1-43BF-A4B9-CD6088F5FD11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24DE-4D20-4B3E-A99D-F5427BFD033F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4B08-A818-491B-B98B-B91D6FEB02B4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C3DE8-67FF-4803-BB3B-9BDBDD621748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0B7E3-03A0-435F-A055-0B9321E8E1B5}" type="datetime1">
              <a:rPr lang="fr-FR" smtClean="0"/>
              <a:t>14/01/2019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60E79-0C2E-4F4D-8C91-46432619EFD1}" type="datetime1">
              <a:rPr lang="fr-FR" smtClean="0"/>
              <a:t>14/01/2019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C237-F2AA-42B7-A93C-AF55530CBF8F}" type="datetime1">
              <a:rPr lang="fr-FR" smtClean="0"/>
              <a:t>14/01/2019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1A3-44FF-4E40-A60B-5D9F699B8DC4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2A3D0-D112-4A2A-9D02-10B0C6C5C3EA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5458B-8237-4FA9-9DEB-F96656FB5F10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AF8C-FCC4-4FE6-B885-8AAFDF1DF9ED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91000">
              <a:schemeClr val="bg1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90DB0-3708-47D7-9616-63BFB80C4687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3D963-0592-4536-ACB7-8747970EA8C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271464" y="2420888"/>
            <a:ext cx="9396536" cy="1584176"/>
          </a:xfrm>
        </p:spPr>
        <p:txBody>
          <a:bodyPr>
            <a:noAutofit/>
          </a:bodyPr>
          <a:lstStyle/>
          <a:p>
            <a:r>
              <a:rPr lang="fr-FR" sz="7200" b="1" dirty="0">
                <a:solidFill>
                  <a:srgbClr val="FF0000"/>
                </a:solidFill>
                <a:latin typeface="Algerian" pitchFamily="82" charset="0"/>
              </a:rPr>
              <a:t>L e    t a b a g i s m </a:t>
            </a:r>
            <a:r>
              <a:rPr lang="fr-FR" sz="7200" b="1" dirty="0" smtClean="0">
                <a:solidFill>
                  <a:srgbClr val="FF0000"/>
                </a:solidFill>
                <a:latin typeface="Algerian" pitchFamily="82" charset="0"/>
              </a:rPr>
              <a:t>e </a:t>
            </a:r>
            <a:br>
              <a:rPr lang="fr-FR" sz="7200" b="1" dirty="0" smtClean="0">
                <a:solidFill>
                  <a:srgbClr val="FF0000"/>
                </a:solidFill>
                <a:latin typeface="Algerian" pitchFamily="82" charset="0"/>
              </a:rPr>
            </a:br>
            <a:r>
              <a:rPr lang="fr-FR" sz="7200" b="1" dirty="0" smtClean="0">
                <a:solidFill>
                  <a:srgbClr val="FF0000"/>
                </a:solidFill>
                <a:latin typeface="Algerian" pitchFamily="82" charset="0"/>
              </a:rPr>
              <a:t>ou Le droit de mourir plus vite  par Lande</a:t>
            </a:r>
            <a:endParaRPr lang="fr-FR" sz="7200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C82FC-1B91-4A7C-8E67-B3F195BC3EEF}" type="datetime1">
              <a:rPr lang="fr-FR" smtClean="0"/>
              <a:t>14/01/2019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1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9348350" y="5952035"/>
            <a:ext cx="22349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Au Clic</a:t>
            </a:r>
            <a:endParaRPr lang="fr-FR" sz="44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  <p:sndAc>
          <p:stSnd loop="1">
            <p:snd r:embed="rId2" name="01 - A la vie a la mort.wav"/>
          </p:stSnd>
        </p:sndAc>
      </p:transition>
    </mc:Choice>
    <mc:Fallback xmlns="">
      <p:transition spd="slow">
        <p:circle/>
        <p:sndAc>
          <p:stSnd loop="1">
            <p:snd r:embed="rId3" name="01 - A la vie a la m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624" y="30403"/>
            <a:ext cx="4283968" cy="6854348"/>
          </a:xfrm>
          <a:effectLst>
            <a:softEdge rad="127000"/>
          </a:effectLst>
        </p:spPr>
      </p:pic>
      <p:pic>
        <p:nvPicPr>
          <p:cNvPr id="5" name="Image 4" descr="0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0514" y="24218"/>
            <a:ext cx="5117009" cy="68373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94CFE-2E36-4DD6-92B4-21B052C5CC85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916" y="-1"/>
            <a:ext cx="4291614" cy="6858000"/>
          </a:xfrm>
          <a:effectLst>
            <a:softEdge rad="127000"/>
          </a:effectLst>
        </p:spPr>
      </p:pic>
      <p:pic>
        <p:nvPicPr>
          <p:cNvPr id="5" name="Image 4" descr="0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7583" y="0"/>
            <a:ext cx="4860033" cy="685800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8CAC-8643-4EBD-BDE6-0F70978FC9D8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3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062" y="0"/>
            <a:ext cx="4291614" cy="6858000"/>
          </a:xfrm>
          <a:effectLst>
            <a:softEdge rad="127000"/>
          </a:effectLst>
        </p:spPr>
      </p:pic>
      <p:pic>
        <p:nvPicPr>
          <p:cNvPr id="5" name="Image 4" descr="0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7752" y="0"/>
            <a:ext cx="4859695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88B5E-2608-41C4-AA47-A64A8EECF44A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4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4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425" y="0"/>
            <a:ext cx="4283968" cy="6854349"/>
          </a:xfrm>
          <a:effectLst>
            <a:softEdge rad="127000"/>
          </a:effectLst>
        </p:spPr>
      </p:pic>
      <p:pic>
        <p:nvPicPr>
          <p:cNvPr id="5" name="Image 4" descr="0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1185" y="0"/>
            <a:ext cx="4852829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E505E-BDC4-4E4F-9466-10968B9456D4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5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5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440" y="0"/>
            <a:ext cx="4283968" cy="6854348"/>
          </a:xfrm>
          <a:effectLst>
            <a:softEdge rad="127000"/>
          </a:effectLst>
        </p:spPr>
      </p:pic>
      <p:pic>
        <p:nvPicPr>
          <p:cNvPr id="5" name="Image 4" descr="0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3218" y="0"/>
            <a:ext cx="4868764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6395-512C-48F4-AA60-FB3C37C6F8C2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6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624" y="48527"/>
            <a:ext cx="4283968" cy="6854348"/>
          </a:xfrm>
          <a:effectLst>
            <a:softEdge rad="127000"/>
          </a:effectLst>
        </p:spPr>
      </p:pic>
      <p:pic>
        <p:nvPicPr>
          <p:cNvPr id="5" name="Image 4" descr="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39543" y="28713"/>
            <a:ext cx="4860033" cy="685800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2FA-533C-40C7-8275-38D78148FFFC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7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634" y="12919"/>
            <a:ext cx="4283968" cy="6854348"/>
          </a:xfrm>
          <a:effectLst>
            <a:softEdge rad="63500"/>
          </a:effectLst>
        </p:spPr>
      </p:pic>
      <p:pic>
        <p:nvPicPr>
          <p:cNvPr id="5" name="Image 4" descr="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7583" y="0"/>
            <a:ext cx="4860033" cy="687928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51EE2-CF4D-4C77-9E64-CEC955CCCA02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8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401" y="0"/>
            <a:ext cx="4283968" cy="6847758"/>
          </a:xfrm>
          <a:effectLst>
            <a:softEdge rad="63500"/>
          </a:effectLst>
        </p:spPr>
      </p:pic>
      <p:pic>
        <p:nvPicPr>
          <p:cNvPr id="5" name="Image 4" descr="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56040" y="0"/>
            <a:ext cx="4860032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E29EE-8102-4608-B8CF-E52CE619E8A6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9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624" y="4908"/>
            <a:ext cx="4283968" cy="6862918"/>
          </a:xfrm>
          <a:effectLst>
            <a:softEdge rad="63500"/>
          </a:effectLst>
        </p:spPr>
      </p:pic>
      <p:pic>
        <p:nvPicPr>
          <p:cNvPr id="5" name="Image 4" descr="0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7584" y="9825"/>
            <a:ext cx="4860032" cy="685800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8F5B-05CF-49AF-AF0A-4B8CACD87861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10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0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624" y="1491"/>
            <a:ext cx="4283968" cy="6858633"/>
          </a:xfrm>
          <a:effectLst>
            <a:softEdge rad="63500"/>
          </a:effectLst>
        </p:spPr>
      </p:pic>
      <p:pic>
        <p:nvPicPr>
          <p:cNvPr id="5" name="Image 4" descr="0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7584" y="1491"/>
            <a:ext cx="4860032" cy="685714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5D1F5-FF3B-4A71-BE2B-3821719259E3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11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448" y="-19901"/>
            <a:ext cx="4291614" cy="6858000"/>
          </a:xfrm>
          <a:effectLst>
            <a:softEdge rad="63500"/>
          </a:effectLst>
        </p:spPr>
      </p:pic>
      <p:pic>
        <p:nvPicPr>
          <p:cNvPr id="5" name="Image 4" descr="0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84032" y="0"/>
            <a:ext cx="4860032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1BE75-B982-4D6A-B0A8-A33DF32C75F1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12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440" y="23642"/>
            <a:ext cx="4572000" cy="6860938"/>
          </a:xfrm>
          <a:effectLst>
            <a:softEdge rad="63500"/>
          </a:effectLst>
        </p:spPr>
      </p:pic>
      <p:pic>
        <p:nvPicPr>
          <p:cNvPr id="5" name="Image 4" descr="0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2064" y="0"/>
            <a:ext cx="4572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628D-A64D-4EE4-A90A-ED79DC9E94AA}" type="datetime1">
              <a:rPr lang="fr-FR" smtClean="0"/>
              <a:t>14/01/2019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13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4000" y="692696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fr-FR" sz="6000" dirty="0" smtClean="0">
                <a:solidFill>
                  <a:srgbClr val="FF0000"/>
                </a:solidFill>
                <a:latin typeface="Algerian" pitchFamily="82" charset="0"/>
              </a:rPr>
              <a:t>C’était On </a:t>
            </a:r>
            <a:r>
              <a:rPr lang="fr-FR" sz="6000" dirty="0">
                <a:solidFill>
                  <a:srgbClr val="FF0000"/>
                </a:solidFill>
                <a:latin typeface="Algerian" pitchFamily="82" charset="0"/>
              </a:rPr>
              <a:t>ne meure qu’une fois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22310" y="2195513"/>
            <a:ext cx="9144000" cy="4525963"/>
          </a:xfrm>
        </p:spPr>
        <p:txBody>
          <a:bodyPr>
            <a:normAutofit/>
          </a:bodyPr>
          <a:lstStyle/>
          <a:p>
            <a:r>
              <a:rPr lang="fr-FR" sz="4400" dirty="0">
                <a:solidFill>
                  <a:srgbClr val="FF0000"/>
                </a:solidFill>
                <a:latin typeface="Algerian" pitchFamily="82" charset="0"/>
              </a:rPr>
              <a:t>Mais  il  y  a  possibilité</a:t>
            </a:r>
          </a:p>
          <a:p>
            <a:r>
              <a:rPr lang="fr-FR" sz="4400" dirty="0">
                <a:solidFill>
                  <a:srgbClr val="FF0000"/>
                </a:solidFill>
                <a:latin typeface="Algerian" pitchFamily="82" charset="0"/>
              </a:rPr>
              <a:t>               d ’ a c c é l l é r e r</a:t>
            </a:r>
          </a:p>
          <a:p>
            <a:r>
              <a:rPr lang="fr-FR" sz="4400" dirty="0">
                <a:solidFill>
                  <a:srgbClr val="FF0000"/>
                </a:solidFill>
                <a:latin typeface="Algerian" pitchFamily="82" charset="0"/>
              </a:rPr>
              <a:t>      </a:t>
            </a:r>
            <a:r>
              <a:rPr lang="fr-FR" sz="4400" dirty="0" smtClean="0">
                <a:solidFill>
                  <a:srgbClr val="FF0000"/>
                </a:solidFill>
                <a:latin typeface="Algerian" pitchFamily="82" charset="0"/>
              </a:rPr>
              <a:t>         le     processus </a:t>
            </a:r>
          </a:p>
          <a:p>
            <a:r>
              <a:rPr lang="fr-FR" sz="4400" dirty="0">
                <a:solidFill>
                  <a:srgbClr val="FF0000"/>
                </a:solidFill>
                <a:latin typeface="Algerian" pitchFamily="82" charset="0"/>
              </a:rPr>
              <a:t> </a:t>
            </a:r>
            <a:r>
              <a:rPr lang="fr-FR" sz="4400" dirty="0" smtClean="0">
                <a:solidFill>
                  <a:srgbClr val="FF0000"/>
                </a:solidFill>
                <a:latin typeface="Algerian" pitchFamily="82" charset="0"/>
              </a:rPr>
              <a:t>     et de </a:t>
            </a:r>
            <a:r>
              <a:rPr lang="fr-FR" sz="4400" dirty="0" err="1" smtClean="0">
                <a:solidFill>
                  <a:srgbClr val="FF0000"/>
                </a:solidFill>
                <a:latin typeface="Algerian" pitchFamily="82" charset="0"/>
              </a:rPr>
              <a:t>mourrir</a:t>
            </a:r>
            <a:r>
              <a:rPr lang="fr-FR" sz="4400" dirty="0" smtClean="0">
                <a:solidFill>
                  <a:srgbClr val="FF0000"/>
                </a:solidFill>
                <a:latin typeface="Algerian" pitchFamily="82" charset="0"/>
              </a:rPr>
              <a:t> plus vite </a:t>
            </a:r>
            <a:endParaRPr lang="fr-FR" sz="4400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4" name="Image 3" descr="coeur fumé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4" y="4993567"/>
            <a:ext cx="1872208" cy="1758741"/>
          </a:xfrm>
          <a:prstGeom prst="rect">
            <a:avLst/>
          </a:prstGeom>
        </p:spPr>
      </p:pic>
      <p:pic>
        <p:nvPicPr>
          <p:cNvPr id="5" name="Image 4" descr="hommeIntox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04626" y="3579137"/>
            <a:ext cx="2464668" cy="3269873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BE9F-A1EF-44B5-8831-974A25B2E1AB}" type="datetime1">
              <a:rPr lang="fr-FR" smtClean="0"/>
              <a:t>14/01/2019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3D963-0592-4536-ACB7-8747970EA8CD}" type="slidenum">
              <a:rPr lang="fr-FR" smtClean="0"/>
              <a:t>14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131</Words>
  <Application>Microsoft Office PowerPoint</Application>
  <PresentationFormat>Grand écran</PresentationFormat>
  <Paragraphs>50</Paragraphs>
  <Slides>14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Algerian</vt:lpstr>
      <vt:lpstr>Arial</vt:lpstr>
      <vt:lpstr>Calibri</vt:lpstr>
      <vt:lpstr>Thème Office</vt:lpstr>
      <vt:lpstr>L e    t a b a g i s m e  ou Le droit de mourir plus vite 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C’était On ne meure qu’une fois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 e    t a b a g i s m e</dc:title>
  <dc:creator>Sergio</dc:creator>
  <cp:lastModifiedBy>Alain</cp:lastModifiedBy>
  <cp:revision>10</cp:revision>
  <dcterms:created xsi:type="dcterms:W3CDTF">2019-01-13T16:59:27Z</dcterms:created>
  <dcterms:modified xsi:type="dcterms:W3CDTF">2019-01-14T13:31:52Z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