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/sTL9gR0wfDypGFZq8rSA==" hashData="s6vM/bICCqP3IYFJAIsTudgF59wxepp1fV+0c/7L8okZ9ACdfVJrgyNndm7OclqkULtunDJDg3hYPm67IccA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6" y="32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N°9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0682" y="765003"/>
            <a:ext cx="5470635" cy="52676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406194" y="2967335"/>
            <a:ext cx="937962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ne penser à rien d’autre SVP ?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620" y="878015"/>
            <a:ext cx="6448097" cy="5032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82" b="4110"/>
          <a:stretch/>
        </p:blipFill>
        <p:spPr>
          <a:xfrm>
            <a:off x="3752194" y="895349"/>
            <a:ext cx="4729654" cy="5089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903" y="836062"/>
            <a:ext cx="6800846" cy="5123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94" t="9315" r="6004" b="9699"/>
          <a:stretch/>
        </p:blipFill>
        <p:spPr>
          <a:xfrm>
            <a:off x="2207171" y="863153"/>
            <a:ext cx="7504387" cy="5047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325" r="-1" b="26896"/>
          <a:stretch/>
        </p:blipFill>
        <p:spPr>
          <a:xfrm>
            <a:off x="2399630" y="876324"/>
            <a:ext cx="7346731" cy="5044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30" r="-626" b="10667"/>
          <a:stretch/>
        </p:blipFill>
        <p:spPr>
          <a:xfrm>
            <a:off x="2963917" y="859977"/>
            <a:ext cx="6117021" cy="5102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2745" y="846241"/>
            <a:ext cx="6180083" cy="5104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6" b="4304"/>
          <a:stretch/>
        </p:blipFill>
        <p:spPr>
          <a:xfrm>
            <a:off x="3694085" y="895021"/>
            <a:ext cx="4730805" cy="5067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05" r="-513"/>
          <a:stretch/>
        </p:blipFill>
        <p:spPr>
          <a:xfrm>
            <a:off x="3581400" y="849708"/>
            <a:ext cx="4912330" cy="5098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" b="7127"/>
          <a:stretch/>
        </p:blipFill>
        <p:spPr>
          <a:xfrm>
            <a:off x="3314387" y="878549"/>
            <a:ext cx="5490202" cy="5100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114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2021-02-07T18:17:38Z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