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V19Lp3mnUw1XURbBLSfKA==" hashData="kJmnwdPy/6WocvI3QrqI30dHMRZaLPtwbDw8xbHC/u5dF62deY5xEoq2uHXrCbkueXfX0EDDQJALqamukBGo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32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N°8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875" r="-1151"/>
          <a:stretch/>
        </p:blipFill>
        <p:spPr>
          <a:xfrm>
            <a:off x="3356769" y="883456"/>
            <a:ext cx="5405438" cy="50910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38" r="627"/>
          <a:stretch/>
        </p:blipFill>
        <p:spPr>
          <a:xfrm>
            <a:off x="3305175" y="875530"/>
            <a:ext cx="5386387" cy="5046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824722"/>
            <a:ext cx="6886575" cy="5130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5160" y="828572"/>
            <a:ext cx="5135440" cy="5140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7613" y="829924"/>
            <a:ext cx="4557712" cy="5108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025" y="826342"/>
            <a:ext cx="4872038" cy="5139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717" y="823180"/>
            <a:ext cx="7096351" cy="5151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8510" y="837009"/>
            <a:ext cx="5984287" cy="5106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895" y="840010"/>
            <a:ext cx="7047185" cy="5177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483" y="823936"/>
            <a:ext cx="7044567" cy="5135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9296" y="876324"/>
            <a:ext cx="5867400" cy="5044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2021-02-07T13:02:25Z</dcterms:created>
  <dcterms:modified xsi:type="dcterms:W3CDTF">2021-02-07T18:02:46Z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