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LBnE6Wi8vHhjS6sP+Ulbw==" hashData="WMec4rLSzrR+yowVpDL/pk9wgOYO4/w3kq/jr6iMiG9Qgae9wBxsO0ftS5ZkgXvXR9X5+dpM5F32VWiXB3Op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N°7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heel spokes="1"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1456" y="842962"/>
            <a:ext cx="5092192" cy="5114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0" r="1907" b="10417"/>
          <a:stretch/>
        </p:blipFill>
        <p:spPr>
          <a:xfrm>
            <a:off x="3570635" y="825059"/>
            <a:ext cx="4977706" cy="5147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138" y="850759"/>
            <a:ext cx="5386387" cy="5124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34201"/>
            <a:ext cx="4029346" cy="5129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25" y="838701"/>
            <a:ext cx="6021671" cy="5133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1850" y="819870"/>
            <a:ext cx="5372100" cy="5145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274" y="847556"/>
            <a:ext cx="5472113" cy="5131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25" y="827306"/>
            <a:ext cx="6041979" cy="51734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463" y="853154"/>
            <a:ext cx="4743450" cy="51004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575" y="849940"/>
            <a:ext cx="5272088" cy="5153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0475" y="848691"/>
            <a:ext cx="4572000" cy="5139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2021-02-07T13:02:25Z</dcterms:created>
  <dcterms:modified xsi:type="dcterms:W3CDTF">2021-02-07T17:45:52Z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