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Q9ef/HTdI/li7n/f99QxA==" hashData="x2UcIC2ZlL3OOZMGo8KuPx0xNbb0pbUC8lHcd53pjIE3qkkkQiZSat3EeXmDFYa8/enlweQhGZXuyRd9KtnG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N°6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00" r="-428" b="12071"/>
          <a:stretch/>
        </p:blipFill>
        <p:spPr>
          <a:xfrm>
            <a:off x="2904331" y="840572"/>
            <a:ext cx="6310314" cy="511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1768" y="857250"/>
            <a:ext cx="9072229" cy="5100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362" y="841907"/>
            <a:ext cx="6315075" cy="5112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16" r="497" b="9792"/>
          <a:stretch/>
        </p:blipFill>
        <p:spPr>
          <a:xfrm>
            <a:off x="3064499" y="843626"/>
            <a:ext cx="5989977" cy="5110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0" y="876300"/>
            <a:ext cx="5067300" cy="5067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876" r="1181" b="13333"/>
          <a:stretch/>
        </p:blipFill>
        <p:spPr>
          <a:xfrm>
            <a:off x="2667001" y="814388"/>
            <a:ext cx="6777038" cy="5129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6250"/>
          <a:stretch/>
        </p:blipFill>
        <p:spPr>
          <a:xfrm>
            <a:off x="3329316" y="841047"/>
            <a:ext cx="5460344" cy="511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83" r="345" b="3334"/>
          <a:stretch/>
        </p:blipFill>
        <p:spPr>
          <a:xfrm>
            <a:off x="3581400" y="860702"/>
            <a:ext cx="4921824" cy="5076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66" r="-229" b="3750"/>
          <a:stretch/>
        </p:blipFill>
        <p:spPr>
          <a:xfrm>
            <a:off x="3782180" y="850648"/>
            <a:ext cx="4554615" cy="5096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125" y="904875"/>
            <a:ext cx="714375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700" y="861646"/>
            <a:ext cx="5505450" cy="508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2021-02-07T17:33:46Z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