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7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P9jHtdzHQ/ky7DUbGhy/w==" hashData="g2sIFui9+F+HUJHTX/FmAS4RwRS+z+Gn3MIFvj6GwLgrL9tlRvC7GnTvMq5+nO0mgHxNaGJExUyEkxifoeaz3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3A090-805E-419E-B023-3B6ABEFAE306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2941D-3B20-4A47-9933-99D544E77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95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6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52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20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286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28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23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0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495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621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679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497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974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017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03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74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81B65-E6ED-406D-9E48-63E0B8366568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45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ABE4-5DAD-49A0-8E6D-2900B495FE7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3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8C0B-F850-48BF-B4E2-0211A460B990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98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A81-B147-44A8-8D05-09BEAAFC2CB2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68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0E91-CC99-44AF-AB54-D53F395121E9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0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78FCD-13E3-4D94-BEC2-E42761389F97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79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A6A71-4F7D-479B-887D-1C30C8A29028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2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A0AEB-9B96-4CBF-8371-E4D238DE92BD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37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FE07C-BF79-473C-A3B5-456C40A68DA6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46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06BF-6C91-4833-A8B2-1D9267E153F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37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DD40-5C95-4EFA-B5E1-1AA51152C76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2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8000">
              <a:schemeClr val="accent1">
                <a:lumMod val="45000"/>
                <a:lumOff val="5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71510-0264-41A0-AC38-84579485346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22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83011" y="1613118"/>
            <a:ext cx="942597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N°5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7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heel spokes="1"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703" r="-753" b="4612"/>
          <a:stretch/>
        </p:blipFill>
        <p:spPr>
          <a:xfrm>
            <a:off x="3109811" y="860231"/>
            <a:ext cx="5899354" cy="513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40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" b="48333"/>
          <a:stretch/>
        </p:blipFill>
        <p:spPr>
          <a:xfrm>
            <a:off x="2593624" y="831310"/>
            <a:ext cx="6931728" cy="5134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096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416" r="331"/>
          <a:stretch/>
        </p:blipFill>
        <p:spPr>
          <a:xfrm>
            <a:off x="2529407" y="855631"/>
            <a:ext cx="7133185" cy="5086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041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9975" y="821284"/>
            <a:ext cx="4972049" cy="5155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221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292" r="-490" b="10625"/>
          <a:stretch/>
        </p:blipFill>
        <p:spPr>
          <a:xfrm>
            <a:off x="2794652" y="842963"/>
            <a:ext cx="6420786" cy="5115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812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0" r="54" b="5000"/>
          <a:stretch/>
        </p:blipFill>
        <p:spPr>
          <a:xfrm>
            <a:off x="3030538" y="852144"/>
            <a:ext cx="6057900" cy="50933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160" t="9586" r="82693" b="81714"/>
          <a:stretch/>
        </p:blipFill>
        <p:spPr>
          <a:xfrm>
            <a:off x="3163680" y="971550"/>
            <a:ext cx="1022557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88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3338" y="875763"/>
            <a:ext cx="6972300" cy="5106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42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440" b="7789"/>
          <a:stretch/>
        </p:blipFill>
        <p:spPr>
          <a:xfrm>
            <a:off x="3938587" y="777050"/>
            <a:ext cx="4314826" cy="5243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036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25178" y="651294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914400"/>
            <a:ext cx="5029200" cy="5029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798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250" r="-335" b="12751"/>
          <a:stretch/>
        </p:blipFill>
        <p:spPr>
          <a:xfrm>
            <a:off x="2743200" y="850273"/>
            <a:ext cx="6629400" cy="5087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631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458" r="1181" b="8333"/>
          <a:stretch/>
        </p:blipFill>
        <p:spPr>
          <a:xfrm>
            <a:off x="3138295" y="848488"/>
            <a:ext cx="5915410" cy="5100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690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08" r="-486" b="16458"/>
          <a:stretch/>
        </p:blipFill>
        <p:spPr>
          <a:xfrm>
            <a:off x="2400301" y="861625"/>
            <a:ext cx="7458074" cy="5071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021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965" y="868042"/>
            <a:ext cx="7779046" cy="512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39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8071" y="674855"/>
            <a:ext cx="9425977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06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2021-02-07T13:02:25Z</dcterms:created>
  <dcterms:modified xsi:type="dcterms:W3CDTF">2021-02-07T17:18:22Z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