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6o9pTQ7y9uAQwSj3K2Bw==" hashData="Q7HQexTVYF94HCF3qkwQCCnegvUHHrjcknYbXodapvPZFW5nejOlBpJ/b5ObPfiPZvv2JxTxsaC5WLIpEKQx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N°4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6" t="18974" r="1546" b="33631"/>
          <a:stretch/>
        </p:blipFill>
        <p:spPr>
          <a:xfrm>
            <a:off x="1344504" y="1124951"/>
            <a:ext cx="9429968" cy="46080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5" b="7557"/>
          <a:stretch/>
        </p:blipFill>
        <p:spPr>
          <a:xfrm>
            <a:off x="3068616" y="828221"/>
            <a:ext cx="5981743" cy="5141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42" r="-485" b="10000"/>
          <a:stretch/>
        </p:blipFill>
        <p:spPr>
          <a:xfrm>
            <a:off x="2463442" y="871757"/>
            <a:ext cx="7192092" cy="5114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420" r="569" b="8084"/>
          <a:stretch/>
        </p:blipFill>
        <p:spPr>
          <a:xfrm>
            <a:off x="2285016" y="848488"/>
            <a:ext cx="7548944" cy="5100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707" r="570" b="22638"/>
          <a:stretch/>
        </p:blipFill>
        <p:spPr>
          <a:xfrm>
            <a:off x="1636629" y="864393"/>
            <a:ext cx="8845718" cy="5129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707" r="326" b="11645"/>
          <a:stretch/>
        </p:blipFill>
        <p:spPr>
          <a:xfrm>
            <a:off x="2366907" y="855632"/>
            <a:ext cx="7385161" cy="5086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974" r="-408" b="17508"/>
          <a:stretch/>
        </p:blipFill>
        <p:spPr>
          <a:xfrm>
            <a:off x="1997393" y="871539"/>
            <a:ext cx="8040346" cy="5086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799" b="4795"/>
          <a:stretch/>
        </p:blipFill>
        <p:spPr>
          <a:xfrm>
            <a:off x="3309144" y="831280"/>
            <a:ext cx="5500687" cy="5195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863" y="804863"/>
            <a:ext cx="5138736" cy="5138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08" b="10033"/>
          <a:stretch/>
        </p:blipFill>
        <p:spPr>
          <a:xfrm>
            <a:off x="3193256" y="858013"/>
            <a:ext cx="5805488" cy="5081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7" b="9781"/>
          <a:stretch/>
        </p:blipFill>
        <p:spPr>
          <a:xfrm>
            <a:off x="3171825" y="850869"/>
            <a:ext cx="5848350" cy="5095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2021-02-07T17:04:38Z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