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7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rmEwrRVFaDJoJU74BLDGw==" hashData="3bZEMk6mJPLO5khqNYQz0g+oNIuqu4u0Yax5o9OJMcSOS9bHZyxcJ/5f3/tk5qx0Vs82fl5VclWhosiqbFm19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3A090-805E-419E-B023-3B6ABEFAE306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2941D-3B20-4A47-9933-99D544E77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95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6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52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20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286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28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23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0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495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621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679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497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974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017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03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74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81B65-E6ED-406D-9E48-63E0B8366568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45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ABE4-5DAD-49A0-8E6D-2900B495FE7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3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8C0B-F850-48BF-B4E2-0211A460B990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98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A81-B147-44A8-8D05-09BEAAFC2CB2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68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0E91-CC99-44AF-AB54-D53F395121E9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0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78FCD-13E3-4D94-BEC2-E42761389F97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79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A6A71-4F7D-479B-887D-1C30C8A29028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2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A0AEB-9B96-4CBF-8371-E4D238DE92BD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37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FE07C-BF79-473C-A3B5-456C40A68DA6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46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06BF-6C91-4833-A8B2-1D9267E153F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37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DD40-5C95-4EFA-B5E1-1AA51152C76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2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8000">
              <a:schemeClr val="accent1">
                <a:lumMod val="45000"/>
                <a:lumOff val="5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71510-0264-41A0-AC38-84579485346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22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83011" y="1613118"/>
            <a:ext cx="942597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N°3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7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heel spokes="1"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703" r="-753" b="4612"/>
          <a:stretch/>
        </p:blipFill>
        <p:spPr>
          <a:xfrm>
            <a:off x="3109811" y="860231"/>
            <a:ext cx="5899354" cy="513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40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2" b="7358"/>
          <a:stretch/>
        </p:blipFill>
        <p:spPr>
          <a:xfrm>
            <a:off x="2327282" y="842831"/>
            <a:ext cx="7464411" cy="5172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096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7150" y="846525"/>
            <a:ext cx="4457700" cy="510456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6041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850869"/>
            <a:ext cx="4572000" cy="5095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221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0799" y="862776"/>
            <a:ext cx="4232601" cy="5072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812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0006" y="826089"/>
            <a:ext cx="4471987" cy="5145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588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4196" y="828601"/>
            <a:ext cx="3657600" cy="5140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42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5875" y="850152"/>
            <a:ext cx="4467225" cy="50973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036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2519" y="893942"/>
            <a:ext cx="4833937" cy="5070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798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49" b="50046"/>
          <a:stretch/>
        </p:blipFill>
        <p:spPr>
          <a:xfrm>
            <a:off x="1379719" y="1088231"/>
            <a:ext cx="9432561" cy="4681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631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7333" r="2444"/>
          <a:stretch/>
        </p:blipFill>
        <p:spPr>
          <a:xfrm>
            <a:off x="1366283" y="865120"/>
            <a:ext cx="9386410" cy="5067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690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630" r="-368" b="7883"/>
          <a:stretch/>
        </p:blipFill>
        <p:spPr>
          <a:xfrm>
            <a:off x="2316163" y="858886"/>
            <a:ext cx="7486650" cy="5079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021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965" y="868042"/>
            <a:ext cx="7779046" cy="512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39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8071" y="674855"/>
            <a:ext cx="9425977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06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2021-02-07T13:02:25Z</dcterms:created>
  <dcterms:modified xsi:type="dcterms:W3CDTF">2021-02-07T16:01:24Z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