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1" r:id="rId3"/>
    <p:sldId id="257" r:id="rId4"/>
    <p:sldId id="262" r:id="rId5"/>
    <p:sldId id="258" r:id="rId6"/>
    <p:sldId id="259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Vh3js7tZDR8qwt9t+oI5w==" hashData="NTqdGzoJ0qZruov1USvmkMS6KugNJpjDwhs0yuDdGvSAS0whag0iGKnKefhbjG+QP6jy3yBaH13IlzEp05MV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3A090-805E-419E-B023-3B6ABEFAE306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A2941D-3B20-4A47-9933-99D544E77B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9953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65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452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92081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2866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01281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81233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030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4959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56212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4679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74971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497444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0172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2035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A2941D-3B20-4A47-9933-99D544E77B4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474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81B65-E6ED-406D-9E48-63E0B8366568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0455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46ABE4-5DAD-49A0-8E6D-2900B495FE7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30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8C0B-F850-48BF-B4E2-0211A460B990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980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BBA81-B147-44A8-8D05-09BEAAFC2CB2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686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20E91-CC99-44AF-AB54-D53F395121E9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07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878FCD-13E3-4D94-BEC2-E42761389F97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790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A6A71-4F7D-479B-887D-1C30C8A29028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62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1A0AEB-9B96-4CBF-8371-E4D238DE92BD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371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FE07C-BF79-473C-A3B5-456C40A68DA6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146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C706BF-6C91-4833-A8B2-1D9267E153F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375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E4DD40-5C95-4EFA-B5E1-1AA51152C76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29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8000">
              <a:schemeClr val="accent1">
                <a:lumMod val="45000"/>
                <a:lumOff val="55000"/>
              </a:schemeClr>
            </a:gs>
            <a:gs pos="98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971510-0264-41A0-AC38-84579485346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7C70E-57BD-4FE5-9ED7-37C299F63A5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822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83011" y="1613118"/>
            <a:ext cx="942597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N°2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375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  <p:sndAc>
          <p:stSnd loop="1">
            <p:snd r:embed="rId3" name="Rire Ile d'Oléron .. 09 03 2011_001.wav"/>
          </p:stSnd>
        </p:sndAc>
      </p:transition>
    </mc:Choice>
    <mc:Fallback>
      <p:transition spd="slow" advTm="13000">
        <p:wheel spokes="1"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2703" r="-753" b="4612"/>
          <a:stretch/>
        </p:blipFill>
        <p:spPr>
          <a:xfrm>
            <a:off x="3109811" y="860231"/>
            <a:ext cx="5899354" cy="51375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3403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4027" r="555"/>
          <a:stretch/>
        </p:blipFill>
        <p:spPr>
          <a:xfrm>
            <a:off x="2636852" y="844346"/>
            <a:ext cx="6872288" cy="5108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0960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6025" y="848087"/>
            <a:ext cx="7127199" cy="509551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3431" t="2347" r="79877" b="88697"/>
          <a:stretch/>
        </p:blipFill>
        <p:spPr>
          <a:xfrm>
            <a:off x="2714626" y="5000626"/>
            <a:ext cx="866774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13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713" b="4620"/>
          <a:stretch/>
        </p:blipFill>
        <p:spPr>
          <a:xfrm>
            <a:off x="3268772" y="867293"/>
            <a:ext cx="5581431" cy="5063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2211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675" y="854219"/>
            <a:ext cx="5900738" cy="50960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8125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6625" y="809625"/>
            <a:ext cx="5238750" cy="52387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6588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3906" r="229" b="10391"/>
          <a:stretch/>
        </p:blipFill>
        <p:spPr>
          <a:xfrm>
            <a:off x="2630488" y="856571"/>
            <a:ext cx="6858000" cy="50844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84425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2500" r="107" b="7292"/>
          <a:stretch/>
        </p:blipFill>
        <p:spPr>
          <a:xfrm>
            <a:off x="3688859" y="868607"/>
            <a:ext cx="4768274" cy="50603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8036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644" t="1324" r="5244"/>
          <a:stretch/>
        </p:blipFill>
        <p:spPr>
          <a:xfrm>
            <a:off x="1374172" y="1164431"/>
            <a:ext cx="9370631" cy="4529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07988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4167" r="345" b="5833"/>
          <a:stretch/>
        </p:blipFill>
        <p:spPr>
          <a:xfrm>
            <a:off x="3798336" y="851207"/>
            <a:ext cx="4522303" cy="50951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6318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5859" y="877919"/>
            <a:ext cx="4600282" cy="51021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6904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756" y="850075"/>
            <a:ext cx="5097463" cy="5097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0214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69965" y="868042"/>
            <a:ext cx="7779046" cy="51219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397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21102"/>
            <a:ext cx="9868619" cy="555541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2318D1-388F-4F4A-939F-48888F8A53EF}" type="datetime1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87C70E-57BD-4FE5-9ED7-37C299F63A52}" type="slidenum">
              <a:rPr lang="fr-FR" sz="2000" b="1" smtClean="0">
                <a:solidFill>
                  <a:srgbClr val="FFFF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0192" y="862780"/>
            <a:ext cx="9394569" cy="513243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46490" y="3573884"/>
            <a:ext cx="1664110" cy="105710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368071" y="674855"/>
            <a:ext cx="9425977" cy="540147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Humour oh non pas</a:t>
            </a:r>
          </a:p>
          <a:p>
            <a:pPr algn="ctr"/>
            <a:r>
              <a:rPr lang="fr-FR" sz="11500" b="1" cap="none" spc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ush Script MT" panose="03060802040406070304" pitchFamily="66" charset="0"/>
              </a:rPr>
              <a:t> cette femme </a:t>
            </a:r>
            <a:endParaRPr lang="fr-FR" sz="115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306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3000">
        <p:wheel spokes="1"/>
      </p:transition>
    </mc:Choice>
    <mc:Fallback>
      <p:transition spd="slow" advTm="13000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2021-02-07T13:02:25Z</dcterms:created>
  <dcterms:modified xsi:type="dcterms:W3CDTF">2021-02-07T15:48:43Z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