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/Nq2rWwBSlBTeDqZ8zdw==" hashData="1/wyZpMh8xk+nc2Wp/gN6k85U5HYsL/XLx4mxdRzK8VcfQzdmDlxbm8Rk5rMBrScRCss986+Q1+0OiGQoE4c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32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cette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N°10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03" b="25445"/>
          <a:stretch/>
        </p:blipFill>
        <p:spPr>
          <a:xfrm>
            <a:off x="2657838" y="844793"/>
            <a:ext cx="6803300" cy="5108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27" t="7787" r="6554" b="8327"/>
          <a:stretch/>
        </p:blipFill>
        <p:spPr>
          <a:xfrm>
            <a:off x="2433420" y="860535"/>
            <a:ext cx="7252136" cy="5136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58" b="25629"/>
          <a:stretch/>
        </p:blipFill>
        <p:spPr>
          <a:xfrm>
            <a:off x="1433279" y="836727"/>
            <a:ext cx="9252417" cy="51845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48" t="13756" r="2494" b="12774"/>
          <a:stretch/>
        </p:blipFill>
        <p:spPr>
          <a:xfrm>
            <a:off x="1749972" y="833643"/>
            <a:ext cx="8781394" cy="5117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79" r="-22" b="26138"/>
          <a:stretch/>
        </p:blipFill>
        <p:spPr>
          <a:xfrm>
            <a:off x="1708808" y="854995"/>
            <a:ext cx="8701360" cy="5087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534" t="10270" r="1838" b="8574"/>
          <a:stretch/>
        </p:blipFill>
        <p:spPr>
          <a:xfrm>
            <a:off x="2065283" y="816578"/>
            <a:ext cx="8087709" cy="51644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333" r="-191" b="13563"/>
          <a:stretch/>
        </p:blipFill>
        <p:spPr>
          <a:xfrm>
            <a:off x="2560857" y="846077"/>
            <a:ext cx="6997262" cy="5105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461" r="376" b="8785"/>
          <a:stretch/>
        </p:blipFill>
        <p:spPr>
          <a:xfrm>
            <a:off x="2995448" y="856719"/>
            <a:ext cx="6117021" cy="5148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499" r="-561" b="14366"/>
          <a:stretch/>
        </p:blipFill>
        <p:spPr>
          <a:xfrm>
            <a:off x="2569779" y="848654"/>
            <a:ext cx="7124678" cy="5110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3518"/>
          <a:stretch/>
        </p:blipFill>
        <p:spPr>
          <a:xfrm>
            <a:off x="2170386" y="852585"/>
            <a:ext cx="7851228" cy="50924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8064"/>
          <a:stretch/>
        </p:blipFill>
        <p:spPr>
          <a:xfrm>
            <a:off x="1987643" y="846046"/>
            <a:ext cx="8143689" cy="5165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2021-02-07T18:31:21Z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