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8FKMjwPpx9YZD6GvAqO4A==" hashData="/xN9pNb4uIMZSku4i45CF0nbdYxYw73VYmSdXr69Tlef7JGdUXlFvfOR4U8PT7cvX9SSn06JargwZnasCj1U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60622" t="68819" r="24778" b="11644"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N°1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 xmlns="">
      <p:transition spd="slow" advTm="13000">
        <p:wheel spokes="1"/>
        <p:sndAc>
          <p:stSnd loop="1">
            <p:snd r:embed="rId6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474" r="178"/>
          <a:stretch/>
        </p:blipFill>
        <p:spPr>
          <a:xfrm>
            <a:off x="2148067" y="858585"/>
            <a:ext cx="7849858" cy="5080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99" r="-1486" b="14839"/>
          <a:stretch/>
        </p:blipFill>
        <p:spPr>
          <a:xfrm>
            <a:off x="3967316" y="833427"/>
            <a:ext cx="4199645" cy="5110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99" r="-371" b="4534"/>
          <a:stretch/>
        </p:blipFill>
        <p:spPr>
          <a:xfrm>
            <a:off x="3111910" y="823323"/>
            <a:ext cx="6105831" cy="5120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5" b="3711"/>
          <a:stretch/>
        </p:blipFill>
        <p:spPr>
          <a:xfrm>
            <a:off x="2612359" y="867681"/>
            <a:ext cx="6894258" cy="5122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74" r="-577" b="9653"/>
          <a:stretch/>
        </p:blipFill>
        <p:spPr>
          <a:xfrm>
            <a:off x="2932829" y="836480"/>
            <a:ext cx="6253317" cy="5124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39" r="-22" b="20486"/>
          <a:stretch/>
        </p:blipFill>
        <p:spPr>
          <a:xfrm>
            <a:off x="1340003" y="811161"/>
            <a:ext cx="9441067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38" r="153" b="7526"/>
          <a:stretch/>
        </p:blipFill>
        <p:spPr>
          <a:xfrm>
            <a:off x="2784387" y="854845"/>
            <a:ext cx="6550201" cy="5087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71" t="8597" r="348" b="5633"/>
          <a:stretch/>
        </p:blipFill>
        <p:spPr>
          <a:xfrm>
            <a:off x="1356852" y="821202"/>
            <a:ext cx="9434035" cy="5123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401" y="833803"/>
            <a:ext cx="5646174" cy="513000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46" r="-237" b="8775"/>
          <a:stretch/>
        </p:blipFill>
        <p:spPr>
          <a:xfrm>
            <a:off x="3006563" y="869458"/>
            <a:ext cx="6178873" cy="5058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508" r="-926" b="2924"/>
          <a:stretch/>
        </p:blipFill>
        <p:spPr>
          <a:xfrm>
            <a:off x="3318387" y="847545"/>
            <a:ext cx="5512747" cy="511080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8" b="7178"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60622" t="68819" r="24778" b="11644"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2021-02-07T13:02:25Z</dcterms:created>
  <dcterms:modified xsi:type="dcterms:W3CDTF">2021-02-07T15:32:25Z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