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tRC8B7GXShiQw0GTYTyA==" hashData="ebelUuQKxpTXXegndxIqfs14CMW4hZ/d1SvLDSPssTbzYFn8BiKYWtsEcJkcx5E2ZQc0pmY/S7lnumeD+j4h0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8D533-2D14-483D-9679-48DABEF8ED49}" type="datetimeFigureOut">
              <a:rPr lang="fr-FR" smtClean="0"/>
              <a:t>29/09/2020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C9A39-8E36-49C4-9BCC-4CC952488F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76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5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5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522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848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007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028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269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52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136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936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0208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4048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3360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794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4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D3B4-16FB-427A-8324-4D4C5FC77963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8F9C4-C0FE-4D0C-98CA-274056E33BCE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21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2E19A-05AF-4B5E-A9E2-FF878FB5FF60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73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BD13E-AE9D-4509-9C87-A7E146473AFD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40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463C0-8A2B-4A39-B1C6-881149AF3AF0}" type="datetime1">
              <a:rPr lang="fr-FR" smtClean="0"/>
              <a:t>29/09/2020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9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D1F6-8C42-4FE6-B199-9A6B1C894C7D}" type="datetime1">
              <a:rPr lang="fr-FR" smtClean="0"/>
              <a:t>29/09/2020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5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E09B-7DAA-4EB9-83AD-63ABFB9E149B}" type="datetime1">
              <a:rPr lang="fr-FR" smtClean="0"/>
              <a:t>29/09/2020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234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747CF-0324-47C0-836E-C2497DB9F3B0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20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56C09-FBB3-4E66-A19C-43E19BD05DE8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63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9485B-C282-4620-A2CA-494537148C36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83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EFDB-97C5-419F-923E-8F14A759B026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48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9000">
              <a:schemeClr val="accent6">
                <a:lumMod val="60000"/>
                <a:lumOff val="40000"/>
              </a:schemeClr>
            </a:gs>
            <a:gs pos="77000">
              <a:schemeClr val="accent6">
                <a:lumMod val="75000"/>
              </a:schemeClr>
            </a:gs>
            <a:gs pos="87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996B-4EC5-4B37-8E16-B042A5EC4F74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19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1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62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9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96769"/>
            <a:ext cx="6096000" cy="455295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381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169168"/>
            <a:ext cx="6952129" cy="463011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49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60" y="1166087"/>
            <a:ext cx="6185646" cy="463326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59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666" r="-335"/>
          <a:stretch/>
        </p:blipFill>
        <p:spPr>
          <a:xfrm>
            <a:off x="2524724" y="1096614"/>
            <a:ext cx="7142552" cy="4664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556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8"/>
          <a:stretch/>
        </p:blipFill>
        <p:spPr>
          <a:xfrm>
            <a:off x="2277035" y="1147952"/>
            <a:ext cx="7637930" cy="465058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721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0" y="1143049"/>
            <a:ext cx="5728447" cy="462253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429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057" r="344"/>
          <a:stretch/>
        </p:blipFill>
        <p:spPr>
          <a:xfrm>
            <a:off x="2799347" y="1243472"/>
            <a:ext cx="6593305" cy="461189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953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1747" y="1179094"/>
            <a:ext cx="6144128" cy="460809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30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1747" y="1167063"/>
            <a:ext cx="6160169" cy="462012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53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663" y="1187116"/>
            <a:ext cx="6165516" cy="462413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55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6" y="1157848"/>
            <a:ext cx="6777318" cy="465940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71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7583" y="1098062"/>
            <a:ext cx="8296834" cy="4661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771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92" r="382"/>
          <a:stretch/>
        </p:blipFill>
        <p:spPr>
          <a:xfrm>
            <a:off x="2887579" y="1155032"/>
            <a:ext cx="6801854" cy="464229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88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9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9000">
        <p15:prstTrans prst="origami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2020-09-29T13:03:30Z</dcterms:created>
  <dcterms:modified xsi:type="dcterms:W3CDTF">2020-09-29T14:20:54Z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