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P0lcJV+gpwmVXT7BpBREQ==" hashData="/5FxuNO28j58GNDcwbRHvfO6hcDrz6713YZyg3XIY6L+t4EFAT5aDAIURU4KExZr1uqEU81j16TrQX+Y9Mw8D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6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A8D533-2D14-483D-9679-48DABEF8ED49}" type="datetimeFigureOut">
              <a:rPr lang="fr-FR" smtClean="0"/>
              <a:t>30/09/2020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7C9A39-8E36-49C4-9BCC-4CC952488F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760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2590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01530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25229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18484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0077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30284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2691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9529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71366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79364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00208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63360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4048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47942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57143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D3B4-16FB-427A-8324-4D4C5FC77963}" type="datetime1">
              <a:rPr lang="fr-FR" smtClean="0"/>
              <a:t>30/09/2020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7156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8F9C4-C0FE-4D0C-98CA-274056E33BCE}" type="datetime1">
              <a:rPr lang="fr-FR" smtClean="0"/>
              <a:t>30/09/2020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215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2E19A-05AF-4B5E-A9E2-FF878FB5FF60}" type="datetime1">
              <a:rPr lang="fr-FR" smtClean="0"/>
              <a:t>30/09/2020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731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BD13E-AE9D-4509-9C87-A7E146473AFD}" type="datetime1">
              <a:rPr lang="fr-FR" smtClean="0"/>
              <a:t>30/09/2020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408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463C0-8A2B-4A39-B1C6-881149AF3AF0}" type="datetime1">
              <a:rPr lang="fr-FR" smtClean="0"/>
              <a:t>30/09/2020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8099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1D1F6-8C42-4FE6-B199-9A6B1C894C7D}" type="datetime1">
              <a:rPr lang="fr-FR" smtClean="0"/>
              <a:t>30/09/2020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3052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BE09B-7DAA-4EB9-83AD-63ABFB9E149B}" type="datetime1">
              <a:rPr lang="fr-FR" smtClean="0"/>
              <a:t>30/09/2020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234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747CF-0324-47C0-836E-C2497DB9F3B0}" type="datetime1">
              <a:rPr lang="fr-FR" smtClean="0"/>
              <a:t>30/09/2020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020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56C09-FBB3-4E66-A19C-43E19BD05DE8}" type="datetime1">
              <a:rPr lang="fr-FR" smtClean="0"/>
              <a:t>30/09/2020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1635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9485B-C282-4620-A2CA-494537148C36}" type="datetime1">
              <a:rPr lang="fr-FR" smtClean="0"/>
              <a:t>30/09/2020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88339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8EFDB-97C5-419F-923E-8F14A759B026}" type="datetime1">
              <a:rPr lang="fr-FR" smtClean="0"/>
              <a:t>30/09/2020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2482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29000">
              <a:schemeClr val="accent6">
                <a:lumMod val="60000"/>
                <a:lumOff val="40000"/>
              </a:schemeClr>
            </a:gs>
            <a:gs pos="77000">
              <a:schemeClr val="accent6">
                <a:lumMod val="75000"/>
              </a:schemeClr>
            </a:gs>
            <a:gs pos="87000">
              <a:schemeClr val="accent4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06996B-4EC5-4B37-8E16-B042A5EC4F74}" type="datetime1">
              <a:rPr lang="fr-FR" smtClean="0"/>
              <a:t>30/09/2020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4191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2"/>
          <a:stretch/>
        </p:blipFill>
        <p:spPr>
          <a:xfrm>
            <a:off x="1147337" y="1176616"/>
            <a:ext cx="9852357" cy="4632513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426506" y="896488"/>
            <a:ext cx="928491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Militaire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 </a:t>
            </a:r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9</a:t>
            </a:r>
            <a:endParaRPr lang="fr-FR" sz="7200" b="1" cap="none" spc="5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6362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161658"/>
            <a:ext cx="4235824" cy="46231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53818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9447" y="1168864"/>
            <a:ext cx="7772400" cy="46270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4942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952" r="-441" b="8003"/>
          <a:stretch/>
        </p:blipFill>
        <p:spPr>
          <a:xfrm>
            <a:off x="3047999" y="1102659"/>
            <a:ext cx="6122895" cy="47064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5906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0213" y="737108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3953" y="1180092"/>
            <a:ext cx="7879976" cy="46294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55562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163431"/>
            <a:ext cx="6096000" cy="46196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7214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7705" y="1151347"/>
            <a:ext cx="7046259" cy="46681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14294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454" y="1120007"/>
            <a:ext cx="4061013" cy="47064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9538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6647" y="1176407"/>
            <a:ext cx="6521824" cy="46162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5302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2412" y="1124468"/>
            <a:ext cx="4437530" cy="47040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95319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187244"/>
            <a:ext cx="6096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5589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6282" y="1148079"/>
            <a:ext cx="6239435" cy="46503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7718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6282" y="1133456"/>
            <a:ext cx="6239435" cy="46795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9719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892" r="382"/>
          <a:stretch/>
        </p:blipFill>
        <p:spPr>
          <a:xfrm>
            <a:off x="2887579" y="1155032"/>
            <a:ext cx="6801854" cy="464229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2880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2"/>
          <a:stretch/>
        </p:blipFill>
        <p:spPr>
          <a:xfrm>
            <a:off x="1147337" y="1176616"/>
            <a:ext cx="9852357" cy="4632513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426506" y="896488"/>
            <a:ext cx="928491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Militaire</a:t>
            </a:r>
            <a:endParaRPr lang="fr-FR" sz="7200" b="1" cap="none" spc="5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5399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2020-09-29T13:03:30Z</dcterms:created>
  <dcterms:modified xsi:type="dcterms:W3CDTF">2020-09-30T17:14:22Z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