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6EKS1VfWG9RePFtCbvQQw==" hashData="G6iJeTt92BGRTnWTQ+RzfOxiqVJC6D1NxPUf1JsVP/2/12OewATBkbllc/W5y7mxWCHI7MikRuqpOn0iDHSQ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30/09/2020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30/09/2020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1110538"/>
            <a:ext cx="6965577" cy="4734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4" y="1137327"/>
            <a:ext cx="7678270" cy="4678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8490" y="1158720"/>
            <a:ext cx="4840941" cy="4629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2788" y="1183341"/>
            <a:ext cx="5045059" cy="4658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1137144"/>
            <a:ext cx="7449671" cy="4690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0402" y="1169894"/>
            <a:ext cx="4773772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2288" y="1098414"/>
            <a:ext cx="5607424" cy="4661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110082"/>
            <a:ext cx="7005918" cy="4707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154907"/>
            <a:ext cx="7032812" cy="4670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753" y="1093960"/>
            <a:ext cx="8256494" cy="4670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29" y="1158836"/>
            <a:ext cx="7589723" cy="4636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188" y="1156137"/>
            <a:ext cx="4921624" cy="4634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2020-09-29T13:03:30Z</dcterms:created>
  <dcterms:modified xsi:type="dcterms:W3CDTF">2020-09-30T17:07:18Z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