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nAGKliOW0MPv3oW+Wgukg==" hashData="IxKdf1U8J3I6XkJ57hiB+9Zx6aveKq0v8aKad9iQeo8fj8eAuMAn50v5I8YnLWilZrWLAdSqdmxmRQVRJYaH5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30/09/2020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30/09/2020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132914"/>
            <a:ext cx="6225988" cy="4669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155027"/>
            <a:ext cx="7467598" cy="4654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4" y="1169583"/>
            <a:ext cx="6829501" cy="4639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693" y="1167503"/>
            <a:ext cx="8677835" cy="4628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375" y="1163431"/>
            <a:ext cx="6953250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72835"/>
            <a:ext cx="7059706" cy="4632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70441"/>
            <a:ext cx="6928518" cy="4611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163954"/>
            <a:ext cx="5988424" cy="4612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676" y="1169315"/>
            <a:ext cx="4280647" cy="4607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142439"/>
            <a:ext cx="7059706" cy="4677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175721"/>
            <a:ext cx="6468035" cy="4618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9" y="1211502"/>
            <a:ext cx="4016189" cy="4546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2020-09-29T13:03:30Z</dcterms:created>
  <dcterms:modified xsi:type="dcterms:W3CDTF">2020-09-30T16:59:34Z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