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6" r:id="rId10"/>
    <p:sldId id="263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LYKOruClsyrdurdv7RsWQ==" hashData="5C21z115adUhi6Ovmx/pQTVdBtu2p+2hkXX4UYcdNDdnaHeT8RTxEFZ46S7pJNU8g/BqCAeWol6Sii0pQEnI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30/09/2020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30/09/2020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398" y="1113993"/>
            <a:ext cx="8235203" cy="4630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34" t="-1495" r="5016" b="645"/>
          <a:stretch/>
        </p:blipFill>
        <p:spPr>
          <a:xfrm>
            <a:off x="1169893" y="1116107"/>
            <a:ext cx="9735671" cy="4625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824" y="1163313"/>
            <a:ext cx="6158044" cy="464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3" r="-1" b="8824"/>
          <a:stretch/>
        </p:blipFill>
        <p:spPr>
          <a:xfrm>
            <a:off x="2438400" y="1147894"/>
            <a:ext cx="7315199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68101"/>
            <a:ext cx="6183891" cy="461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137023"/>
            <a:ext cx="7046259" cy="4697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132" t="10588" r="12537" b="10785"/>
          <a:stretch/>
        </p:blipFill>
        <p:spPr>
          <a:xfrm>
            <a:off x="2115671" y="1136330"/>
            <a:ext cx="7960658" cy="4673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4" b="2598"/>
          <a:stretch/>
        </p:blipFill>
        <p:spPr>
          <a:xfrm>
            <a:off x="2259106" y="1086762"/>
            <a:ext cx="7673788" cy="4684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174292"/>
            <a:ext cx="6925236" cy="4613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3578" y="1152312"/>
            <a:ext cx="6790766" cy="4641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79756"/>
            <a:ext cx="7060050" cy="4589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8" y="1152524"/>
            <a:ext cx="6252882" cy="4670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2020-09-29T13:03:30Z</dcterms:created>
  <dcterms:modified xsi:type="dcterms:W3CDTF">2020-09-30T16:43:14Z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