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xyisljQwHfqezBtKmScZA==" hashData="NCSf0xnYQofgVnIYCVvwo/HCt8bpHxG8q6z4ix5OfnIVCtjCM3838YjP7beU+sJgOBTADVcgbYsLiYlWXCIqy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6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A8D533-2D14-483D-9679-48DABEF8ED49}" type="datetimeFigureOut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7C9A39-8E36-49C4-9BCC-4CC952488F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676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2590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01530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25229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8484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0077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30284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2691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529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1366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936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00208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3360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4048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794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7C9A39-8E36-49C4-9BCC-4CC952488FE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43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FD3B4-16FB-427A-8324-4D4C5FC77963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1565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8F9C4-C0FE-4D0C-98CA-274056E33BCE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215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2E19A-05AF-4B5E-A9E2-FF878FB5FF60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731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2BD13E-AE9D-4509-9C87-A7E146473AFD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6408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463C0-8A2B-4A39-B1C6-881149AF3AF0}" type="datetime1">
              <a:rPr lang="fr-FR" smtClean="0"/>
              <a:t>29/09/2020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99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1D1F6-8C42-4FE6-B199-9A6B1C894C7D}" type="datetime1">
              <a:rPr lang="fr-FR" smtClean="0"/>
              <a:t>29/09/2020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052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BE09B-7DAA-4EB9-83AD-63ABFB9E149B}" type="datetime1">
              <a:rPr lang="fr-FR" smtClean="0"/>
              <a:t>29/09/2020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2343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B747CF-0324-47C0-836E-C2497DB9F3B0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90201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D56C09-FBB3-4E66-A19C-43E19BD05DE8}" type="datetime1">
              <a:rPr lang="fr-FR" smtClean="0"/>
              <a:t>29/09/2020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1635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9485B-C282-4620-A2CA-494537148C3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8339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8EFDB-97C5-419F-923E-8F14A759B026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248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9000">
              <a:schemeClr val="accent6">
                <a:lumMod val="60000"/>
                <a:lumOff val="40000"/>
              </a:schemeClr>
            </a:gs>
            <a:gs pos="77000">
              <a:schemeClr val="accent6">
                <a:lumMod val="75000"/>
              </a:schemeClr>
            </a:gs>
            <a:gs pos="87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06996B-4EC5-4B37-8E16-B042A5EC4F74}" type="datetime1">
              <a:rPr lang="fr-FR" smtClean="0"/>
              <a:t>29/09/2020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2E8711-2FE1-4B0D-8243-7516E1FD4B8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191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5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362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1705" y="1119504"/>
            <a:ext cx="4141695" cy="461899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53818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006" y="1103982"/>
            <a:ext cx="6225988" cy="465003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349423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0" y="1140179"/>
            <a:ext cx="4572000" cy="466613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59061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20213" y="737108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9388" y="1219840"/>
            <a:ext cx="4787153" cy="4662811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55562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134856"/>
            <a:ext cx="6096000" cy="467677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7214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211" y="1212294"/>
            <a:ext cx="6965577" cy="463646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14294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0" y="1167443"/>
            <a:ext cx="6001871" cy="459518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9538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918" y="1163704"/>
            <a:ext cx="4280647" cy="4619079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302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9729" y="1109004"/>
            <a:ext cx="6212541" cy="4639992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9531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317" y="1103835"/>
            <a:ext cx="7019365" cy="4650330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55894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835" y="1133162"/>
            <a:ext cx="6266329" cy="468016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7718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88" b="100000" l="10000" r="8869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3246" y="722670"/>
            <a:ext cx="7745507" cy="5129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719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892" r="382"/>
          <a:stretch/>
        </p:blipFill>
        <p:spPr>
          <a:xfrm>
            <a:off x="2887579" y="1155032"/>
            <a:ext cx="6801854" cy="464229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28805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3174" y="722670"/>
            <a:ext cx="10751574" cy="5501149"/>
          </a:xfrm>
          <a:prstGeom prst="roundRect">
            <a:avLst/>
          </a:prstGeom>
          <a:noFill/>
          <a:ln w="825500">
            <a:gradFill flip="none" rotWithShape="1">
              <a:gsLst>
                <a:gs pos="62000">
                  <a:schemeClr val="accent1">
                    <a:lumMod val="5000"/>
                    <a:lumOff val="95000"/>
                  </a:schemeClr>
                </a:gs>
                <a:gs pos="88000">
                  <a:schemeClr val="accent6">
                    <a:lumMod val="75000"/>
                  </a:schemeClr>
                </a:gs>
                <a:gs pos="93000">
                  <a:schemeClr val="accent4">
                    <a:lumMod val="50000"/>
                  </a:schemeClr>
                </a:gs>
                <a:gs pos="97000">
                  <a:schemeClr val="accent6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56188" y="6356349"/>
            <a:ext cx="2743200" cy="365125"/>
          </a:xfrm>
        </p:spPr>
        <p:txBody>
          <a:bodyPr/>
          <a:lstStyle/>
          <a:p>
            <a:fld id="{FC38E6C6-7CF5-4858-ADF3-5323164617A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29/09/2020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2E8711-2FE1-4B0D-8243-7516E1FD4B8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2"/>
          <a:stretch/>
        </p:blipFill>
        <p:spPr>
          <a:xfrm>
            <a:off x="1147337" y="1176616"/>
            <a:ext cx="9852357" cy="4632513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6506" y="896488"/>
            <a:ext cx="92849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Militaire</a:t>
            </a:r>
            <a:endParaRPr lang="fr-FR" sz="72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5399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Tm="13000">
        <p15:prstTrans prst="origami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99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2020-09-29T13:03:30Z</dcterms:created>
  <dcterms:modified xsi:type="dcterms:W3CDTF">2020-09-29T14:55:54Z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