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GrCkJCPQIInV+7E6H+90w==" hashData="Ys1lS8QRL6wR4p7zlWa5doKWxr4Dk99UE5fsHJPfrGi0DYyRs35N21PtNojQc3k6gmWwcTjdf0h6uRANBsI27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8D533-2D14-483D-9679-48DABEF8ED49}" type="datetimeFigureOut">
              <a:rPr lang="fr-FR" smtClean="0"/>
              <a:t>29/09/2020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7C9A39-8E36-49C4-9BCC-4CC952488F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76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259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153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522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8484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007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028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269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52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136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936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0208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336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404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7942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4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D3B4-16FB-427A-8324-4D4C5FC77963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5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8F9C4-C0FE-4D0C-98CA-274056E33BCE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21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2E19A-05AF-4B5E-A9E2-FF878FB5FF60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73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BD13E-AE9D-4509-9C87-A7E146473AFD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408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463C0-8A2B-4A39-B1C6-881149AF3AF0}" type="datetime1">
              <a:rPr lang="fr-FR" smtClean="0"/>
              <a:t>29/09/2020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99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D1F6-8C42-4FE6-B199-9A6B1C894C7D}" type="datetime1">
              <a:rPr lang="fr-FR" smtClean="0"/>
              <a:t>29/09/2020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05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E09B-7DAA-4EB9-83AD-63ABFB9E149B}" type="datetime1">
              <a:rPr lang="fr-FR" smtClean="0"/>
              <a:t>29/09/2020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234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747CF-0324-47C0-836E-C2497DB9F3B0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020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56C09-FBB3-4E66-A19C-43E19BD05DE8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635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9485B-C282-4620-A2CA-494537148C36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833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EFDB-97C5-419F-923E-8F14A759B026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482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9000">
              <a:schemeClr val="accent6">
                <a:lumMod val="60000"/>
                <a:lumOff val="40000"/>
              </a:schemeClr>
            </a:gs>
            <a:gs pos="77000">
              <a:schemeClr val="accent6">
                <a:lumMod val="75000"/>
              </a:schemeClr>
            </a:gs>
            <a:gs pos="87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6996B-4EC5-4B37-8E16-B042A5EC4F74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191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 </a:t>
            </a:r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362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2529" y="1156988"/>
            <a:ext cx="7126941" cy="4632511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3818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3" y="1142999"/>
            <a:ext cx="6225988" cy="4669491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494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447" y="1148855"/>
            <a:ext cx="7463118" cy="464112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59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0213" y="737108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0" y="1184909"/>
            <a:ext cx="5620871" cy="462843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5562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2925" y="1149671"/>
            <a:ext cx="3792071" cy="464714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7214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3" y="1158506"/>
            <a:ext cx="6965577" cy="463646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4294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57883"/>
            <a:ext cx="7046259" cy="467915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9538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399" y="1157287"/>
            <a:ext cx="8341659" cy="469218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30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176" y="1173333"/>
            <a:ext cx="6777318" cy="4627637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9531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9388" y="1147482"/>
            <a:ext cx="4678130" cy="467813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558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4117" r="-429" b="4118"/>
          <a:stretch/>
        </p:blipFill>
        <p:spPr>
          <a:xfrm>
            <a:off x="3870161" y="1116872"/>
            <a:ext cx="4451677" cy="471274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771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175504"/>
            <a:ext cx="6481482" cy="464843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971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892" r="382"/>
          <a:stretch/>
        </p:blipFill>
        <p:spPr>
          <a:xfrm>
            <a:off x="2887579" y="1155032"/>
            <a:ext cx="6801854" cy="464229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880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399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2020-09-29T13:03:30Z</dcterms:created>
  <dcterms:modified xsi:type="dcterms:W3CDTF">2020-09-29T14:45:30Z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