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gNXiNqDUKUMjfBhN7pjvA==" hashData="dH/6m3QNPMVUzWzNvfsAJhEMjW05zv/g+E2VbRcXM3Qa5nn2Nc58CZbWT0+6bS/QEluN5j14mWbnGLIq3/l3k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8D533-2D14-483D-9679-48DABEF8ED49}" type="datetimeFigureOut">
              <a:rPr lang="fr-FR" smtClean="0"/>
              <a:t>29/09/2020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C9A39-8E36-49C4-9BCC-4CC952488F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76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259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153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522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848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007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028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269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52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136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936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0208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336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404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794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4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D3B4-16FB-427A-8324-4D4C5FC77963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5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8F9C4-C0FE-4D0C-98CA-274056E33BCE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21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2E19A-05AF-4B5E-A9E2-FF878FB5FF60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73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BD13E-AE9D-4509-9C87-A7E146473AFD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40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463C0-8A2B-4A39-B1C6-881149AF3AF0}" type="datetime1">
              <a:rPr lang="fr-FR" smtClean="0"/>
              <a:t>29/09/2020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99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D1F6-8C42-4FE6-B199-9A6B1C894C7D}" type="datetime1">
              <a:rPr lang="fr-FR" smtClean="0"/>
              <a:t>29/09/2020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05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E09B-7DAA-4EB9-83AD-63ABFB9E149B}" type="datetime1">
              <a:rPr lang="fr-FR" smtClean="0"/>
              <a:t>29/09/2020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234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747CF-0324-47C0-836E-C2497DB9F3B0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020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56C09-FBB3-4E66-A19C-43E19BD05DE8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635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9485B-C282-4620-A2CA-494537148C36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833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EFDB-97C5-419F-923E-8F14A759B026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482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9000">
              <a:schemeClr val="accent6">
                <a:lumMod val="60000"/>
                <a:lumOff val="40000"/>
              </a:schemeClr>
            </a:gs>
            <a:gs pos="77000">
              <a:schemeClr val="accent6">
                <a:lumMod val="75000"/>
              </a:schemeClr>
            </a:gs>
            <a:gs pos="87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6996B-4EC5-4B37-8E16-B042A5EC4F74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191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 </a:t>
            </a:r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362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175721"/>
            <a:ext cx="6494929" cy="463778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3818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1169165"/>
            <a:ext cx="7032812" cy="465923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49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3006" y="1148226"/>
            <a:ext cx="6225988" cy="465003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59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0213" y="737108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023" y="1169502"/>
            <a:ext cx="7552947" cy="462618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5562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847" y="1158563"/>
            <a:ext cx="8197092" cy="462367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7214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6987" y="1160929"/>
            <a:ext cx="6741459" cy="4634753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4294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8329" y="1144779"/>
            <a:ext cx="5755342" cy="4656929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953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1" r="-719"/>
          <a:stretch/>
        </p:blipFill>
        <p:spPr>
          <a:xfrm>
            <a:off x="3938326" y="1132094"/>
            <a:ext cx="4261270" cy="468230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30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0961" y="1187244"/>
            <a:ext cx="6096000" cy="457200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9531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165138"/>
            <a:ext cx="6884894" cy="459351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558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2" y="1142999"/>
            <a:ext cx="6225988" cy="4669491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771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6829" y="1161222"/>
            <a:ext cx="6898341" cy="462404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971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892" r="382"/>
          <a:stretch/>
        </p:blipFill>
        <p:spPr>
          <a:xfrm>
            <a:off x="2887579" y="1155032"/>
            <a:ext cx="6801854" cy="464229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880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99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2020-09-29T13:03:30Z</dcterms:created>
  <dcterms:modified xsi:type="dcterms:W3CDTF">2020-09-29T14:35:37Z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