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73" r:id="rId17"/>
    <p:sldId id="269" r:id="rId18"/>
    <p:sldId id="270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HkhvUcocQpaQDaqYZS5pg==" hashData="8x04KaUGAoVbmUdcU5LeuhAP7X1x3Lrpe2hkJpm1T+2yr7MpxVTMRS53ttbuu7/yK3xOWjKV0ocsxTzhKEOx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2443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11457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8805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30/09/2020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30/09/2020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30/09/2020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30/09/2020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30/09/2020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° 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146220"/>
            <a:ext cx="6925236" cy="4652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162667"/>
            <a:ext cx="7100047" cy="46261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511" y="1146061"/>
            <a:ext cx="4450977" cy="4654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0213" y="737108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3" y="1152720"/>
            <a:ext cx="7046259" cy="4635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160508"/>
            <a:ext cx="7235392" cy="46351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407" r="-220"/>
          <a:stretch/>
        </p:blipFill>
        <p:spPr>
          <a:xfrm>
            <a:off x="2863102" y="1124404"/>
            <a:ext cx="6465795" cy="4609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553" y="1123243"/>
            <a:ext cx="7503459" cy="47013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929" y="1187768"/>
            <a:ext cx="8135471" cy="4601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1242" y="1149734"/>
            <a:ext cx="4409515" cy="4647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87244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128712"/>
            <a:ext cx="6172200" cy="4658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3006" y="1143362"/>
            <a:ext cx="6225988" cy="4659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87244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1310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3" y="1122702"/>
            <a:ext cx="7019365" cy="4672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74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0961" y="1187244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9290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30/09/2020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116</Words>
  <Application>Microsoft Office PowerPoint</Application>
  <PresentationFormat>Grand écran</PresentationFormat>
  <Paragraphs>76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2020-09-29T13:03:30Z</dcterms:created>
  <dcterms:modified xsi:type="dcterms:W3CDTF">2020-09-30T17:24:05Z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