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JtOujEwfqdQygHUqIV3nw==" hashData="XvzPDl4Dtb1s7laNbyMV+9dGAWVDk9DdGHtKdY0xk/RL7O9V4OiZNZ5RFsR/oRqo2ol8cZEWmaohNFDf8sv5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176861" y="4342024"/>
            <a:ext cx="39132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Numéro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wedg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766" y="1076083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918" y="1038113"/>
            <a:ext cx="9605681" cy="48580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042516"/>
            <a:ext cx="4129088" cy="4772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00" y="1028699"/>
            <a:ext cx="4255482" cy="4729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29" b="5000"/>
          <a:stretch/>
        </p:blipFill>
        <p:spPr>
          <a:xfrm>
            <a:off x="3993356" y="1039062"/>
            <a:ext cx="4205288" cy="4756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56" t="18749" r="5856" b="15418"/>
          <a:stretch/>
        </p:blipFill>
        <p:spPr>
          <a:xfrm>
            <a:off x="3086100" y="1042428"/>
            <a:ext cx="6143625" cy="4758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443" y="1052818"/>
            <a:ext cx="4329113" cy="4729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463" y="1052511"/>
            <a:ext cx="4772026" cy="4772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1" b="5416"/>
          <a:stretch/>
        </p:blipFill>
        <p:spPr>
          <a:xfrm>
            <a:off x="3202781" y="1047994"/>
            <a:ext cx="5786437" cy="4762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2" y="1019512"/>
            <a:ext cx="9265022" cy="48070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50010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20/12/2020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92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2020-09-09T15:41:47Z</dcterms:created>
  <dcterms:modified xsi:type="dcterms:W3CDTF">2020-12-20T20:59:51Z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