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6" r:id="rId4"/>
    <p:sldId id="261" r:id="rId5"/>
    <p:sldId id="259" r:id="rId6"/>
    <p:sldId id="260" r:id="rId7"/>
    <p:sldId id="262" r:id="rId8"/>
    <p:sldId id="263" r:id="rId9"/>
    <p:sldId id="264" r:id="rId10"/>
    <p:sldId id="266" r:id="rId11"/>
    <p:sldId id="267" r:id="rId12"/>
    <p:sldId id="268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XU8a2rUwrp7YdK9z8etyw==" hashData="/2cOhxPQnCGSHe/Rdy+hbkk0x2vUjNnu/3s1wtCDGRH5A68gRBc7tQh8nRMmuZzO7KAVQ6e19TrRgXp5z0h7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F8F4A5-11DB-4F0C-81C4-BB072E6D62EB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C3A5E3-7D6E-4DB8-9BA9-D2A36209B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724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377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651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025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994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7012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071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705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602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456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3554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36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326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289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911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456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F880-EBE0-41C3-A068-3EAD2824EE71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28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E99D0-5DE4-42B5-877A-EEE7AEB0617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692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842A5-47F6-47BE-9BF2-3D7D9EA05C0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05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176-F998-4D03-B182-7D3ADB7CCD89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4000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740F-B7F9-4FB4-9CD2-90E4DA74609B}" type="datetime1">
              <a:rPr lang="fr-FR" smtClean="0"/>
              <a:t>20/12/2020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533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8B4EC-99B6-41A2-A096-5FF0B5BE36E6}" type="datetime1">
              <a:rPr lang="fr-FR" smtClean="0"/>
              <a:t>20/12/2020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581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D2A5D-1FEF-4F4C-9392-FAB2A7CBFDA2}" type="datetime1">
              <a:rPr lang="fr-FR" smtClean="0"/>
              <a:t>20/12/2020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18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5612-F821-4E8B-95EF-382AE3A45359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50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45789-268E-4558-B781-EE8C7F12FB62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F5E0-AA6A-4973-90F8-28CA89D29DEF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3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B63C-591C-4436-A3D4-6166F577C43D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2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90434-FC36-4775-88DD-3633DB1397B3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661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1022888"/>
            <a:ext cx="10060983" cy="475798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137588" y="4342024"/>
            <a:ext cx="39917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Numéro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31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Jacques Brel - Ne me quitte pas.wav"/>
          </p:stSnd>
        </p:sndAc>
      </p:transition>
    </mc:Choice>
    <mc:Fallback>
      <p:transition spd="slow" advTm="13000">
        <p:wedge/>
        <p:sndAc>
          <p:stSnd loop="1">
            <p:snd r:embed="rId3" name="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060989"/>
            <a:ext cx="10045485" cy="471277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54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050943"/>
            <a:ext cx="4686946" cy="47561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227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766" y="1076083"/>
            <a:ext cx="9438468" cy="470583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0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0918" y="1038113"/>
            <a:ext cx="9605681" cy="485807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8993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775" y="1068146"/>
            <a:ext cx="6643687" cy="4718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7769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07" t="12954" r="1526" b="14920"/>
          <a:stretch/>
        </p:blipFill>
        <p:spPr>
          <a:xfrm>
            <a:off x="1859756" y="1048542"/>
            <a:ext cx="8472488" cy="4760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2581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1713" y="1038820"/>
            <a:ext cx="7586662" cy="4741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239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7250" r="-335" b="24500"/>
          <a:stretch/>
        </p:blipFill>
        <p:spPr>
          <a:xfrm>
            <a:off x="2023164" y="1064455"/>
            <a:ext cx="8145672" cy="47290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323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022" r="-993" b="26383"/>
          <a:stretch/>
        </p:blipFill>
        <p:spPr>
          <a:xfrm>
            <a:off x="1863285" y="1045391"/>
            <a:ext cx="8465430" cy="47439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6748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4250" r="167" b="31499"/>
          <a:stretch/>
        </p:blipFill>
        <p:spPr>
          <a:xfrm>
            <a:off x="1125914" y="1014413"/>
            <a:ext cx="9940172" cy="4772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03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2139" y="984514"/>
            <a:ext cx="8107722" cy="48646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655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72" y="1019512"/>
            <a:ext cx="9265022" cy="4807019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021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0"/>
          <a:stretch/>
        </p:blipFill>
        <p:spPr>
          <a:xfrm>
            <a:off x="1379349" y="1050010"/>
            <a:ext cx="9517251" cy="475798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115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022888"/>
            <a:ext cx="10060983" cy="475798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954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</TotalTime>
  <Words>92</Words>
  <Application>Microsoft Office PowerPoint</Application>
  <PresentationFormat>Grand écran</PresentationFormat>
  <Paragraphs>61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2020-09-09T15:41:47Z</dcterms:created>
  <dcterms:modified xsi:type="dcterms:W3CDTF">2020-12-20T20:50:39Z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