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7" r:id="rId2"/>
    <p:sldId id="258" r:id="rId3"/>
    <p:sldId id="256" r:id="rId4"/>
    <p:sldId id="261" r:id="rId5"/>
    <p:sldId id="259" r:id="rId6"/>
    <p:sldId id="260" r:id="rId7"/>
    <p:sldId id="262" r:id="rId8"/>
    <p:sldId id="263" r:id="rId9"/>
    <p:sldId id="264" r:id="rId10"/>
    <p:sldId id="266" r:id="rId11"/>
    <p:sldId id="267" r:id="rId12"/>
    <p:sldId id="268" r:id="rId13"/>
    <p:sldId id="265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ml7BEclwtJUcF5gHPofO3Q==" hashData="vnTqhLMj2Z7tDlCgVpx1NbZQsGpdcVwHi43oAIjdP0kqgYwwPKetPtaldFvnWe2MVQpIpleBfiEEwgKS7JvyT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00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17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3F8F4A5-11DB-4F0C-81C4-BB072E6D62EB}" type="datetimeFigureOut">
              <a:rPr lang="fr-FR" smtClean="0"/>
              <a:t>09/09/2020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5C3A5E3-7D6E-4DB8-9BA9-D2A36209BB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27247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C3A5E3-7D6E-4DB8-9BA9-D2A36209BBAC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37763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C3A5E3-7D6E-4DB8-9BA9-D2A36209BBAC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16517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C3A5E3-7D6E-4DB8-9BA9-D2A36209BBAC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002587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C3A5E3-7D6E-4DB8-9BA9-D2A36209BBAC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9499410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C3A5E3-7D6E-4DB8-9BA9-D2A36209BBAC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870126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C3A5E3-7D6E-4DB8-9BA9-D2A36209BBAC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830715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C3A5E3-7D6E-4DB8-9BA9-D2A36209BBAC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470527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C3A5E3-7D6E-4DB8-9BA9-D2A36209BBAC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6560220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C3A5E3-7D6E-4DB8-9BA9-D2A36209BBAC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984566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C3A5E3-7D6E-4DB8-9BA9-D2A36209BBAC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035549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C3A5E3-7D6E-4DB8-9BA9-D2A36209BBAC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5362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C3A5E3-7D6E-4DB8-9BA9-D2A36209BBAC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332629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C3A5E3-7D6E-4DB8-9BA9-D2A36209BBAC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752891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C3A5E3-7D6E-4DB8-9BA9-D2A36209BBAC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3991189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C3A5E3-7D6E-4DB8-9BA9-D2A36209BBAC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04566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77F880-EBE0-41C3-A068-3EAD2824EE71}" type="datetime1">
              <a:rPr lang="fr-FR" smtClean="0"/>
              <a:t>09/09/2020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FA193D-8165-41A4-8239-02C57C628F2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1288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FE99D0-5DE4-42B5-877A-EEE7AEB06170}" type="datetime1">
              <a:rPr lang="fr-FR" smtClean="0"/>
              <a:t>09/09/2020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FA193D-8165-41A4-8239-02C57C628F2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46920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B842A5-47F6-47BE-9BF2-3D7D9EA05C00}" type="datetime1">
              <a:rPr lang="fr-FR" smtClean="0"/>
              <a:t>09/09/2020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FA193D-8165-41A4-8239-02C57C628F2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40541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DE176-F998-4D03-B182-7D3ADB7CCD89}" type="datetime1">
              <a:rPr lang="fr-FR" smtClean="0"/>
              <a:t>09/09/2020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FA193D-8165-41A4-8239-02C57C628F2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40001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C9740F-B7F9-4FB4-9CD2-90E4DA74609B}" type="datetime1">
              <a:rPr lang="fr-FR" smtClean="0"/>
              <a:t>09/09/2020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FA193D-8165-41A4-8239-02C57C628F2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15336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8B4EC-99B6-41A2-A096-5FF0B5BE36E6}" type="datetime1">
              <a:rPr lang="fr-FR" smtClean="0"/>
              <a:t>09/09/2020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FA193D-8165-41A4-8239-02C57C628F2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58128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FD2A5D-1FEF-4F4C-9392-FAB2A7CBFDA2}" type="datetime1">
              <a:rPr lang="fr-FR" smtClean="0"/>
              <a:t>09/09/2020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FA193D-8165-41A4-8239-02C57C628F2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24183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35612-F821-4E8B-95EF-382AE3A45359}" type="datetime1">
              <a:rPr lang="fr-FR" smtClean="0"/>
              <a:t>09/09/2020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FA193D-8165-41A4-8239-02C57C628F2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7504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45789-268E-4558-B781-EE8C7F12FB62}" type="datetime1">
              <a:rPr lang="fr-FR" smtClean="0"/>
              <a:t>09/09/2020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FA193D-8165-41A4-8239-02C57C628F2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347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12F5E0-AA6A-4973-90F8-28CA89D29DEF}" type="datetime1">
              <a:rPr lang="fr-FR" smtClean="0"/>
              <a:t>09/09/2020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FA193D-8165-41A4-8239-02C57C628F2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9131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5B63C-591C-4436-A3D4-6166F577C43D}" type="datetime1">
              <a:rPr lang="fr-FR" smtClean="0"/>
              <a:t>09/09/2020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FA193D-8165-41A4-8239-02C57C628F2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29285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690434-FC36-4775-88DD-3633DB1397B3}" type="datetime1">
              <a:rPr lang="fr-FR" smtClean="0"/>
              <a:t>09/09/2020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FA193D-8165-41A4-8239-02C57C628F2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46610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2000">
              <a:srgbClr val="FFC000"/>
            </a:gs>
            <a:gs pos="23000">
              <a:schemeClr val="accent6">
                <a:lumMod val="60000"/>
                <a:lumOff val="40000"/>
              </a:schemeClr>
            </a:gs>
            <a:gs pos="92000">
              <a:schemeClr val="bg1"/>
            </a:gs>
            <a:gs pos="65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5431" y="573438"/>
            <a:ext cx="10926304" cy="5687878"/>
          </a:xfrm>
          <a:prstGeom prst="roundRect">
            <a:avLst/>
          </a:prstGeom>
          <a:noFill/>
          <a:ln w="901700">
            <a:gradFill flip="none" rotWithShape="1">
              <a:gsLst>
                <a:gs pos="70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95000"/>
                    <a:lumOff val="5000"/>
                  </a:schemeClr>
                </a:gs>
                <a:gs pos="88000">
                  <a:schemeClr val="accent6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AC218713-96A2-4F75-AA3F-3B017E03707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59313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41875"/>
            <a:ext cx="2743200" cy="365125"/>
          </a:xfrm>
        </p:spPr>
        <p:txBody>
          <a:bodyPr/>
          <a:lstStyle/>
          <a:p>
            <a:fld id="{2AFA193D-8165-41A4-8239-02C57C628F24}" type="slidenum">
              <a:rPr lang="fr-FR" sz="24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66800" y="1022888"/>
            <a:ext cx="10060983" cy="4757980"/>
          </a:xfrm>
          <a:prstGeom prst="rect">
            <a:avLst/>
          </a:prstGeom>
          <a:effectLst>
            <a:glow rad="228600">
              <a:schemeClr val="accent6">
                <a:satMod val="175000"/>
                <a:alpha val="40000"/>
              </a:schemeClr>
            </a:glow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7151213" y="4342024"/>
            <a:ext cx="396454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Numéro </a:t>
            </a:r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5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3317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  <p:sndAc>
          <p:stSnd loop="1">
            <p:snd r:embed="rId3" name="Jacques Brel - Ne me quitte pas.wav"/>
          </p:stSnd>
        </p:sndAc>
      </p:transition>
    </mc:Choice>
    <mc:Fallback>
      <p:transition spd="slow" advTm="13000">
        <p:wedge/>
        <p:sndAc>
          <p:stSnd loop="1">
            <p:snd r:embed="rId3" name="Jacques Brel - Ne me quitte pa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2000">
              <a:srgbClr val="FFC000"/>
            </a:gs>
            <a:gs pos="23000">
              <a:schemeClr val="accent6">
                <a:lumMod val="60000"/>
                <a:lumOff val="40000"/>
              </a:schemeClr>
            </a:gs>
            <a:gs pos="92000">
              <a:schemeClr val="bg1"/>
            </a:gs>
            <a:gs pos="65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5431" y="573438"/>
            <a:ext cx="10926304" cy="5687878"/>
          </a:xfrm>
          <a:prstGeom prst="roundRect">
            <a:avLst/>
          </a:prstGeom>
          <a:noFill/>
          <a:ln w="901700">
            <a:gradFill flip="none" rotWithShape="1">
              <a:gsLst>
                <a:gs pos="70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95000"/>
                    <a:lumOff val="5000"/>
                  </a:schemeClr>
                </a:gs>
                <a:gs pos="88000">
                  <a:schemeClr val="accent6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AC218713-96A2-4F75-AA3F-3B017E03707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59313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41875"/>
            <a:ext cx="2743200" cy="365125"/>
          </a:xfrm>
        </p:spPr>
        <p:txBody>
          <a:bodyPr/>
          <a:lstStyle/>
          <a:p>
            <a:fld id="{2AFA193D-8165-41A4-8239-02C57C628F24}" type="slidenum">
              <a:rPr lang="fr-FR" sz="24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6800" y="1060989"/>
            <a:ext cx="10045485" cy="4712776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755416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2000">
              <a:srgbClr val="FFC000"/>
            </a:gs>
            <a:gs pos="23000">
              <a:schemeClr val="accent6">
                <a:lumMod val="60000"/>
                <a:lumOff val="40000"/>
              </a:schemeClr>
            </a:gs>
            <a:gs pos="92000">
              <a:schemeClr val="bg1"/>
            </a:gs>
            <a:gs pos="65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5431" y="573438"/>
            <a:ext cx="10926304" cy="5687878"/>
          </a:xfrm>
          <a:prstGeom prst="roundRect">
            <a:avLst/>
          </a:prstGeom>
          <a:noFill/>
          <a:ln w="901700">
            <a:gradFill flip="none" rotWithShape="1">
              <a:gsLst>
                <a:gs pos="70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95000"/>
                    <a:lumOff val="5000"/>
                  </a:schemeClr>
                </a:gs>
                <a:gs pos="88000">
                  <a:schemeClr val="accent6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AC218713-96A2-4F75-AA3F-3B017E03707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59313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41875"/>
            <a:ext cx="2743200" cy="365125"/>
          </a:xfrm>
        </p:spPr>
        <p:txBody>
          <a:bodyPr/>
          <a:lstStyle/>
          <a:p>
            <a:fld id="{2AFA193D-8165-41A4-8239-02C57C628F24}" type="slidenum">
              <a:rPr lang="fr-FR" sz="24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10000" y="1050943"/>
            <a:ext cx="4686946" cy="475611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122709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2000">
              <a:srgbClr val="FFC000"/>
            </a:gs>
            <a:gs pos="23000">
              <a:schemeClr val="accent6">
                <a:lumMod val="60000"/>
                <a:lumOff val="40000"/>
              </a:schemeClr>
            </a:gs>
            <a:gs pos="92000">
              <a:schemeClr val="bg1"/>
            </a:gs>
            <a:gs pos="65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5431" y="573438"/>
            <a:ext cx="10926304" cy="5687878"/>
          </a:xfrm>
          <a:prstGeom prst="roundRect">
            <a:avLst/>
          </a:prstGeom>
          <a:noFill/>
          <a:ln w="901700">
            <a:gradFill flip="none" rotWithShape="1">
              <a:gsLst>
                <a:gs pos="70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95000"/>
                    <a:lumOff val="5000"/>
                  </a:schemeClr>
                </a:gs>
                <a:gs pos="88000">
                  <a:schemeClr val="accent6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AC218713-96A2-4F75-AA3F-3B017E03707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59313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41875"/>
            <a:ext cx="2743200" cy="365125"/>
          </a:xfrm>
        </p:spPr>
        <p:txBody>
          <a:bodyPr/>
          <a:lstStyle/>
          <a:p>
            <a:fld id="{2AFA193D-8165-41A4-8239-02C57C628F24}" type="slidenum">
              <a:rPr lang="fr-FR" sz="24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76766" y="1076083"/>
            <a:ext cx="9438468" cy="4705834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87063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2000">
              <a:srgbClr val="FFC000"/>
            </a:gs>
            <a:gs pos="23000">
              <a:schemeClr val="accent6">
                <a:lumMod val="60000"/>
                <a:lumOff val="40000"/>
              </a:schemeClr>
            </a:gs>
            <a:gs pos="92000">
              <a:schemeClr val="bg1"/>
            </a:gs>
            <a:gs pos="65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5431" y="573438"/>
            <a:ext cx="10926304" cy="5687878"/>
          </a:xfrm>
          <a:prstGeom prst="roundRect">
            <a:avLst/>
          </a:prstGeom>
          <a:noFill/>
          <a:ln w="901700">
            <a:gradFill flip="none" rotWithShape="1">
              <a:gsLst>
                <a:gs pos="70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95000"/>
                    <a:lumOff val="5000"/>
                  </a:schemeClr>
                </a:gs>
                <a:gs pos="88000">
                  <a:schemeClr val="accent6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AC218713-96A2-4F75-AA3F-3B017E03707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59313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41875"/>
            <a:ext cx="2743200" cy="365125"/>
          </a:xfrm>
        </p:spPr>
        <p:txBody>
          <a:bodyPr/>
          <a:lstStyle/>
          <a:p>
            <a:fld id="{2AFA193D-8165-41A4-8239-02C57C628F24}" type="slidenum">
              <a:rPr lang="fr-FR" sz="24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90918" y="1038113"/>
            <a:ext cx="9605681" cy="4858078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3899334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2000">
              <a:srgbClr val="FFC000"/>
            </a:gs>
            <a:gs pos="23000">
              <a:schemeClr val="accent6">
                <a:lumMod val="60000"/>
                <a:lumOff val="40000"/>
              </a:schemeClr>
            </a:gs>
            <a:gs pos="92000">
              <a:schemeClr val="bg1"/>
            </a:gs>
            <a:gs pos="65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5431" y="573438"/>
            <a:ext cx="10926304" cy="5687878"/>
          </a:xfrm>
          <a:prstGeom prst="roundRect">
            <a:avLst/>
          </a:prstGeom>
          <a:noFill/>
          <a:ln w="901700">
            <a:gradFill flip="none" rotWithShape="1">
              <a:gsLst>
                <a:gs pos="70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95000"/>
                    <a:lumOff val="5000"/>
                  </a:schemeClr>
                </a:gs>
                <a:gs pos="88000">
                  <a:schemeClr val="accent6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AC218713-96A2-4F75-AA3F-3B017E03707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59313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41875"/>
            <a:ext cx="2743200" cy="365125"/>
          </a:xfrm>
        </p:spPr>
        <p:txBody>
          <a:bodyPr/>
          <a:lstStyle/>
          <a:p>
            <a:fld id="{2AFA193D-8165-41A4-8239-02C57C628F24}" type="slidenum">
              <a:rPr lang="fr-FR" sz="24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30674" y="1127537"/>
            <a:ext cx="4930651" cy="4602926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477690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2000">
              <a:srgbClr val="FFC000"/>
            </a:gs>
            <a:gs pos="23000">
              <a:schemeClr val="accent6">
                <a:lumMod val="60000"/>
                <a:lumOff val="40000"/>
              </a:schemeClr>
            </a:gs>
            <a:gs pos="92000">
              <a:schemeClr val="bg1"/>
            </a:gs>
            <a:gs pos="65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5431" y="573438"/>
            <a:ext cx="10926304" cy="5687878"/>
          </a:xfrm>
          <a:prstGeom prst="roundRect">
            <a:avLst/>
          </a:prstGeom>
          <a:noFill/>
          <a:ln w="901700">
            <a:gradFill flip="none" rotWithShape="1">
              <a:gsLst>
                <a:gs pos="70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95000"/>
                    <a:lumOff val="5000"/>
                  </a:schemeClr>
                </a:gs>
                <a:gs pos="88000">
                  <a:schemeClr val="accent6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AC218713-96A2-4F75-AA3F-3B017E03707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59313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41875"/>
            <a:ext cx="2743200" cy="365125"/>
          </a:xfrm>
        </p:spPr>
        <p:txBody>
          <a:bodyPr/>
          <a:lstStyle/>
          <a:p>
            <a:fld id="{2AFA193D-8165-41A4-8239-02C57C628F24}" type="slidenum">
              <a:rPr lang="fr-FR" sz="24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05635" y="1033343"/>
            <a:ext cx="7180729" cy="4768068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22581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2000">
              <a:srgbClr val="FFC000"/>
            </a:gs>
            <a:gs pos="23000">
              <a:schemeClr val="accent6">
                <a:lumMod val="60000"/>
                <a:lumOff val="40000"/>
              </a:schemeClr>
            </a:gs>
            <a:gs pos="92000">
              <a:schemeClr val="bg1"/>
            </a:gs>
            <a:gs pos="65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5431" y="573438"/>
            <a:ext cx="10926304" cy="5687878"/>
          </a:xfrm>
          <a:prstGeom prst="roundRect">
            <a:avLst/>
          </a:prstGeom>
          <a:noFill/>
          <a:ln w="901700">
            <a:gradFill flip="none" rotWithShape="1">
              <a:gsLst>
                <a:gs pos="70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95000"/>
                    <a:lumOff val="5000"/>
                  </a:schemeClr>
                </a:gs>
                <a:gs pos="88000">
                  <a:schemeClr val="accent6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AC218713-96A2-4F75-AA3F-3B017E03707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59313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41875"/>
            <a:ext cx="2743200" cy="365125"/>
          </a:xfrm>
        </p:spPr>
        <p:txBody>
          <a:bodyPr/>
          <a:lstStyle/>
          <a:p>
            <a:fld id="{2AFA193D-8165-41A4-8239-02C57C628F24}" type="slidenum">
              <a:rPr lang="fr-FR" sz="24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60176" y="1050411"/>
            <a:ext cx="8471647" cy="4757177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823965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2000">
              <a:srgbClr val="FFC000"/>
            </a:gs>
            <a:gs pos="23000">
              <a:schemeClr val="accent6">
                <a:lumMod val="60000"/>
                <a:lumOff val="40000"/>
              </a:schemeClr>
            </a:gs>
            <a:gs pos="92000">
              <a:schemeClr val="bg1"/>
            </a:gs>
            <a:gs pos="65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5431" y="573438"/>
            <a:ext cx="10926304" cy="5687878"/>
          </a:xfrm>
          <a:prstGeom prst="roundRect">
            <a:avLst/>
          </a:prstGeom>
          <a:noFill/>
          <a:ln w="901700">
            <a:gradFill flip="none" rotWithShape="1">
              <a:gsLst>
                <a:gs pos="70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95000"/>
                    <a:lumOff val="5000"/>
                  </a:schemeClr>
                </a:gs>
                <a:gs pos="88000">
                  <a:schemeClr val="accent6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AC218713-96A2-4F75-AA3F-3B017E03707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59313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41875"/>
            <a:ext cx="2743200" cy="365125"/>
          </a:xfrm>
        </p:spPr>
        <p:txBody>
          <a:bodyPr/>
          <a:lstStyle/>
          <a:p>
            <a:fld id="{2AFA193D-8165-41A4-8239-02C57C628F24}" type="slidenum">
              <a:rPr lang="fr-FR" sz="24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6275"/>
          <a:stretch/>
        </p:blipFill>
        <p:spPr>
          <a:xfrm>
            <a:off x="3937747" y="1039848"/>
            <a:ext cx="4316506" cy="4778304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632353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2000">
              <a:srgbClr val="FFC000"/>
            </a:gs>
            <a:gs pos="23000">
              <a:schemeClr val="accent6">
                <a:lumMod val="60000"/>
                <a:lumOff val="40000"/>
              </a:schemeClr>
            </a:gs>
            <a:gs pos="92000">
              <a:schemeClr val="bg1"/>
            </a:gs>
            <a:gs pos="65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5431" y="573438"/>
            <a:ext cx="10926304" cy="5687878"/>
          </a:xfrm>
          <a:prstGeom prst="roundRect">
            <a:avLst/>
          </a:prstGeom>
          <a:noFill/>
          <a:ln w="901700">
            <a:gradFill flip="none" rotWithShape="1">
              <a:gsLst>
                <a:gs pos="70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95000"/>
                    <a:lumOff val="5000"/>
                  </a:schemeClr>
                </a:gs>
                <a:gs pos="88000">
                  <a:schemeClr val="accent6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AC218713-96A2-4F75-AA3F-3B017E03707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59313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41875"/>
            <a:ext cx="2743200" cy="365125"/>
          </a:xfrm>
        </p:spPr>
        <p:txBody>
          <a:bodyPr/>
          <a:lstStyle/>
          <a:p>
            <a:fld id="{2AFA193D-8165-41A4-8239-02C57C628F24}" type="slidenum">
              <a:rPr lang="fr-FR" sz="24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75329" y="1032248"/>
            <a:ext cx="8041341" cy="4793503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967488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2000">
              <a:srgbClr val="FFC000"/>
            </a:gs>
            <a:gs pos="23000">
              <a:schemeClr val="accent6">
                <a:lumMod val="60000"/>
                <a:lumOff val="40000"/>
              </a:schemeClr>
            </a:gs>
            <a:gs pos="92000">
              <a:schemeClr val="bg1"/>
            </a:gs>
            <a:gs pos="65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5431" y="573438"/>
            <a:ext cx="10926304" cy="5687878"/>
          </a:xfrm>
          <a:prstGeom prst="roundRect">
            <a:avLst/>
          </a:prstGeom>
          <a:noFill/>
          <a:ln w="901700">
            <a:gradFill flip="none" rotWithShape="1">
              <a:gsLst>
                <a:gs pos="70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95000"/>
                    <a:lumOff val="5000"/>
                  </a:schemeClr>
                </a:gs>
                <a:gs pos="88000">
                  <a:schemeClr val="accent6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AC218713-96A2-4F75-AA3F-3B017E03707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59313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41875"/>
            <a:ext cx="2743200" cy="365125"/>
          </a:xfrm>
        </p:spPr>
        <p:txBody>
          <a:bodyPr/>
          <a:lstStyle/>
          <a:p>
            <a:fld id="{2AFA193D-8165-41A4-8239-02C57C628F24}" type="slidenum">
              <a:rPr lang="fr-FR" sz="24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92288" y="1058396"/>
            <a:ext cx="5607424" cy="4741208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650329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2000">
              <a:srgbClr val="FFC000"/>
            </a:gs>
            <a:gs pos="23000">
              <a:schemeClr val="accent6">
                <a:lumMod val="60000"/>
                <a:lumOff val="40000"/>
              </a:schemeClr>
            </a:gs>
            <a:gs pos="92000">
              <a:schemeClr val="bg1"/>
            </a:gs>
            <a:gs pos="65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5431" y="573438"/>
            <a:ext cx="10926304" cy="5687878"/>
          </a:xfrm>
          <a:prstGeom prst="roundRect">
            <a:avLst/>
          </a:prstGeom>
          <a:noFill/>
          <a:ln w="901700">
            <a:gradFill flip="none" rotWithShape="1">
              <a:gsLst>
                <a:gs pos="70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95000"/>
                    <a:lumOff val="5000"/>
                  </a:schemeClr>
                </a:gs>
                <a:gs pos="88000">
                  <a:schemeClr val="accent6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AC218713-96A2-4F75-AA3F-3B017E03707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59313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41875"/>
            <a:ext cx="2743200" cy="365125"/>
          </a:xfrm>
        </p:spPr>
        <p:txBody>
          <a:bodyPr/>
          <a:lstStyle/>
          <a:p>
            <a:fld id="{2AFA193D-8165-41A4-8239-02C57C628F24}" type="slidenum">
              <a:rPr lang="fr-FR" sz="24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7059" y="1042146"/>
            <a:ext cx="8122023" cy="4790515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565555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2000">
              <a:srgbClr val="FFC000"/>
            </a:gs>
            <a:gs pos="23000">
              <a:schemeClr val="accent6">
                <a:lumMod val="60000"/>
                <a:lumOff val="40000"/>
              </a:schemeClr>
            </a:gs>
            <a:gs pos="92000">
              <a:schemeClr val="bg1"/>
            </a:gs>
            <a:gs pos="65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5431" y="573438"/>
            <a:ext cx="10926304" cy="5687878"/>
          </a:xfrm>
          <a:prstGeom prst="roundRect">
            <a:avLst/>
          </a:prstGeom>
          <a:noFill/>
          <a:ln w="901700">
            <a:gradFill flip="none" rotWithShape="1">
              <a:gsLst>
                <a:gs pos="70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95000"/>
                    <a:lumOff val="5000"/>
                  </a:schemeClr>
                </a:gs>
                <a:gs pos="88000">
                  <a:schemeClr val="accent6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AC218713-96A2-4F75-AA3F-3B017E03707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59313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41875"/>
            <a:ext cx="2743200" cy="365125"/>
          </a:xfrm>
        </p:spPr>
        <p:txBody>
          <a:bodyPr/>
          <a:lstStyle/>
          <a:p>
            <a:fld id="{2AFA193D-8165-41A4-8239-02C57C628F24}" type="slidenum">
              <a:rPr lang="fr-FR" sz="24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6072" y="1019512"/>
            <a:ext cx="9265022" cy="4807019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902125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2000">
              <a:srgbClr val="FFC000"/>
            </a:gs>
            <a:gs pos="23000">
              <a:schemeClr val="accent6">
                <a:lumMod val="60000"/>
                <a:lumOff val="40000"/>
              </a:schemeClr>
            </a:gs>
            <a:gs pos="92000">
              <a:schemeClr val="bg1"/>
            </a:gs>
            <a:gs pos="65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5431" y="573438"/>
            <a:ext cx="10926304" cy="5687878"/>
          </a:xfrm>
          <a:prstGeom prst="roundRect">
            <a:avLst/>
          </a:prstGeom>
          <a:noFill/>
          <a:ln w="901700">
            <a:gradFill flip="none" rotWithShape="1">
              <a:gsLst>
                <a:gs pos="70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95000"/>
                    <a:lumOff val="5000"/>
                  </a:schemeClr>
                </a:gs>
                <a:gs pos="88000">
                  <a:schemeClr val="accent6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AC218713-96A2-4F75-AA3F-3B017E03707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59313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41875"/>
            <a:ext cx="2743200" cy="365125"/>
          </a:xfrm>
        </p:spPr>
        <p:txBody>
          <a:bodyPr/>
          <a:lstStyle/>
          <a:p>
            <a:fld id="{2AFA193D-8165-41A4-8239-02C57C628F24}" type="slidenum">
              <a:rPr lang="fr-FR" sz="24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70"/>
          <a:stretch/>
        </p:blipFill>
        <p:spPr>
          <a:xfrm>
            <a:off x="1379349" y="1050010"/>
            <a:ext cx="9517251" cy="4757980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211517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2000">
              <a:srgbClr val="FFC000"/>
            </a:gs>
            <a:gs pos="23000">
              <a:schemeClr val="accent6">
                <a:lumMod val="60000"/>
                <a:lumOff val="40000"/>
              </a:schemeClr>
            </a:gs>
            <a:gs pos="92000">
              <a:schemeClr val="bg1"/>
            </a:gs>
            <a:gs pos="65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5431" y="573438"/>
            <a:ext cx="10926304" cy="5687878"/>
          </a:xfrm>
          <a:prstGeom prst="roundRect">
            <a:avLst/>
          </a:prstGeom>
          <a:noFill/>
          <a:ln w="901700">
            <a:gradFill flip="none" rotWithShape="1">
              <a:gsLst>
                <a:gs pos="70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95000"/>
                    <a:lumOff val="5000"/>
                  </a:schemeClr>
                </a:gs>
                <a:gs pos="88000">
                  <a:schemeClr val="accent6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AC218713-96A2-4F75-AA3F-3B017E03707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59313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41875"/>
            <a:ext cx="2743200" cy="365125"/>
          </a:xfrm>
        </p:spPr>
        <p:txBody>
          <a:bodyPr/>
          <a:lstStyle/>
          <a:p>
            <a:fld id="{2AFA193D-8165-41A4-8239-02C57C628F24}" type="slidenum">
              <a:rPr lang="fr-FR" sz="24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6800" y="1022888"/>
            <a:ext cx="10060983" cy="4757980"/>
          </a:xfrm>
          <a:prstGeom prst="rect">
            <a:avLst/>
          </a:prstGeom>
          <a:effectLst>
            <a:glow rad="228600">
              <a:schemeClr val="accent6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695484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112</TotalTime>
  <Words>92</Words>
  <Application>Microsoft Office PowerPoint</Application>
  <PresentationFormat>Grand écran</PresentationFormat>
  <Paragraphs>61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17</cp:revision>
  <dcterms:created xsi:type="dcterms:W3CDTF">2020-09-09T15:41:47Z</dcterms:created>
  <dcterms:modified xsi:type="dcterms:W3CDTF">2020-09-09T18:15:27Z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