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1" r:id="rId5"/>
    <p:sldId id="259" r:id="rId6"/>
    <p:sldId id="260" r:id="rId7"/>
    <p:sldId id="262" r:id="rId8"/>
    <p:sldId id="263" r:id="rId9"/>
    <p:sldId id="264" r:id="rId10"/>
    <p:sldId id="266" r:id="rId11"/>
    <p:sldId id="268" r:id="rId12"/>
    <p:sldId id="267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KHXY2KOcqfu2IQbhglaDA==" hashData="QEMuq3Zjk6HIpQLmlzjiaPOofB75vpr4a5gJYWV3j6EQwAmFDUdHipohYP7K6f+S3xN3eU3oKhNuLi1lVGfD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8F4A5-11DB-4F0C-81C4-BB072E6D62EB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C3A5E3-7D6E-4DB8-9BA9-D2A36209B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72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77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651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025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94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701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07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705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602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45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355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326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36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289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911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456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F880-EBE0-41C3-A068-3EAD2824EE71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28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E99D0-5DE4-42B5-877A-EEE7AEB0617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69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842A5-47F6-47BE-9BF2-3D7D9EA05C0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05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176-F998-4D03-B182-7D3ADB7CCD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00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740F-B7F9-4FB4-9CD2-90E4DA74609B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53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8B4EC-99B6-41A2-A096-5FF0B5BE36E6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81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D2A5D-1FEF-4F4C-9392-FAB2A7CBFDA2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1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5612-F821-4E8B-95EF-382AE3A4535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50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45789-268E-4558-B781-EE8C7F12FB62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F5E0-AA6A-4973-90F8-28CA89D29DEF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3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B63C-591C-4436-A3D4-6166F577C43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2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90434-FC36-4775-88DD-3633DB1397B3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6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120757" y="4342024"/>
            <a:ext cx="40254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Numéro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31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Jacques Brel - Ne me quitte pas.wav"/>
          </p:stSnd>
        </p:sndAc>
      </p:transition>
    </mc:Choice>
    <mc:Fallback>
      <p:transition spd="slow" advTm="13000">
        <p:wedge/>
        <p:sndAc>
          <p:stSnd loop="1">
            <p:snd r:embed="rId3" name="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60989"/>
            <a:ext cx="10045485" cy="471277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5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050943"/>
            <a:ext cx="4686946" cy="4756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227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766" y="1076083"/>
            <a:ext cx="9438468" cy="470583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0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918" y="1038113"/>
            <a:ext cx="9605681" cy="485807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993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046" y="1068077"/>
            <a:ext cx="7144611" cy="472760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776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11" b="3112"/>
          <a:stretch/>
        </p:blipFill>
        <p:spPr>
          <a:xfrm>
            <a:off x="1125071" y="1046959"/>
            <a:ext cx="9978358" cy="474083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58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73" b="1988"/>
          <a:stretch/>
        </p:blipFill>
        <p:spPr>
          <a:xfrm>
            <a:off x="1167653" y="1109382"/>
            <a:ext cx="9856694" cy="463923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239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25" b="3419"/>
          <a:stretch/>
        </p:blipFill>
        <p:spPr>
          <a:xfrm>
            <a:off x="1153768" y="1082857"/>
            <a:ext cx="9884463" cy="4692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323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19"/>
          <a:stretch/>
        </p:blipFill>
        <p:spPr>
          <a:xfrm>
            <a:off x="1304366" y="1030590"/>
            <a:ext cx="9592234" cy="475164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674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r="-174" b="1993"/>
          <a:stretch/>
        </p:blipFill>
        <p:spPr>
          <a:xfrm>
            <a:off x="1358153" y="1077147"/>
            <a:ext cx="9538447" cy="471853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655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340" y="1035424"/>
            <a:ext cx="9816353" cy="476025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03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72" y="1019512"/>
            <a:ext cx="9265022" cy="480701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021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0"/>
          <a:stretch/>
        </p:blipFill>
        <p:spPr>
          <a:xfrm>
            <a:off x="1379349" y="1050010"/>
            <a:ext cx="9517251" cy="475798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15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54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</TotalTime>
  <Words>92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2020-09-09T15:41:47Z</dcterms:created>
  <dcterms:modified xsi:type="dcterms:W3CDTF">2020-09-09T17:50:46Z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